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sldIdLst>
    <p:sldId id="269" r:id="rId6"/>
    <p:sldId id="258" r:id="rId7"/>
    <p:sldId id="259" r:id="rId8"/>
    <p:sldId id="260" r:id="rId9"/>
    <p:sldId id="265" r:id="rId10"/>
    <p:sldId id="270" r:id="rId11"/>
    <p:sldId id="271" r:id="rId12"/>
    <p:sldId id="272" r:id="rId13"/>
    <p:sldId id="273" r:id="rId14"/>
    <p:sldId id="266" r:id="rId15"/>
    <p:sldId id="264" r:id="rId16"/>
    <p:sldId id="274" r:id="rId17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EDEF"/>
    <a:srgbClr val="42D1EE"/>
    <a:srgbClr val="5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7FA3D29-1EF9-454A-B675-2FA319848CB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B08C48-6693-41BD-ABF6-E08242C688C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7FA3D29-1EF9-454A-B675-2FA319848CB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B08C48-6693-41BD-ABF6-E08242C688C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7FA3D29-1EF9-454A-B675-2FA319848CB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B08C48-6693-41BD-ABF6-E08242C688C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7FA3D29-1EF9-454A-B675-2FA319848CB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B08C48-6693-41BD-ABF6-E08242C688C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7FA3D29-1EF9-454A-B675-2FA319848CB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B08C48-6693-41BD-ABF6-E08242C688C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6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7FA3D29-1EF9-454A-B675-2FA319848CB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B08C48-6693-41BD-ABF6-E08242C688C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7FA3D29-1EF9-454A-B675-2FA319848CB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B08C48-6693-41BD-ABF6-E08242C688C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7FA3D29-1EF9-454A-B675-2FA319848CB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B08C48-6693-41BD-ABF6-E08242C688C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7FA3D29-1EF9-454A-B675-2FA319848CB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B08C48-6693-41BD-ABF6-E08242C688C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7FA3D29-1EF9-454A-B675-2FA319848CB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B08C48-6693-41BD-ABF6-E08242C688C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7FA3D29-1EF9-454A-B675-2FA319848CB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B08C48-6693-41BD-ABF6-E08242C688C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7FA3D29-1EF9-454A-B675-2FA319848CB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B08C48-6693-41BD-ABF6-E08242C688C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 indent="-285750"/>
            <a:r>
              <a:rPr lang="en-US" dirty="0"/>
              <a:t>Second level</a:t>
            </a:r>
            <a:endParaRPr lang="en-US" dirty="0"/>
          </a:p>
          <a:p>
            <a:pPr lvl="2" indent="-228600"/>
            <a:r>
              <a:rPr lang="en-US" dirty="0"/>
              <a:t>Third level</a:t>
            </a:r>
            <a:endParaRPr lang="en-US" dirty="0"/>
          </a:p>
          <a:p>
            <a:pPr lvl="3" indent="-228600"/>
            <a:r>
              <a:rPr lang="en-US" dirty="0"/>
              <a:t>Fourth level</a:t>
            </a:r>
            <a:endParaRPr lang="en-US" dirty="0"/>
          </a:p>
          <a:p>
            <a:pPr lvl="4" indent="-228600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5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10.xml"/><Relationship Id="rId7" Type="http://schemas.openxmlformats.org/officeDocument/2006/relationships/image" Target="../media/image9.png"/><Relationship Id="rId6" Type="http://schemas.microsoft.com/office/2007/relationships/media" Target="../media/audio1.wav"/><Relationship Id="rId5" Type="http://schemas.openxmlformats.org/officeDocument/2006/relationships/audio" Target="NULL" TargetMode="External"/><Relationship Id="rId4" Type="http://schemas.openxmlformats.org/officeDocument/2006/relationships/image" Target="../media/image8.GIF"/><Relationship Id="rId3" Type="http://schemas.openxmlformats.org/officeDocument/2006/relationships/slide" Target="slide1.xml"/><Relationship Id="rId2" Type="http://schemas.openxmlformats.org/officeDocument/2006/relationships/image" Target="../media/image7.GIF"/><Relationship Id="rId10" Type="http://schemas.openxmlformats.org/officeDocument/2006/relationships/slideLayout" Target="../slideLayouts/slideLayout23.xml"/><Relationship Id="rId1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10.png"/><Relationship Id="rId3" Type="http://schemas.microsoft.com/office/2007/relationships/media" Target="../media/audio2.wav"/><Relationship Id="rId2" Type="http://schemas.openxmlformats.org/officeDocument/2006/relationships/audio" Target="../media/audio2.wav"/><Relationship Id="rId1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slide" Target="slide6.xml"/><Relationship Id="rId3" Type="http://schemas.openxmlformats.org/officeDocument/2006/relationships/image" Target="../media/image10.png"/><Relationship Id="rId2" Type="http://schemas.microsoft.com/office/2007/relationships/media" Target="../media/audio2.wav"/><Relationship Id="rId1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slide" Target="slide6.xml"/><Relationship Id="rId3" Type="http://schemas.openxmlformats.org/officeDocument/2006/relationships/image" Target="../media/image10.png"/><Relationship Id="rId2" Type="http://schemas.microsoft.com/office/2007/relationships/media" Target="../media/audio2.wav"/><Relationship Id="rId1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Content Placeholder 7" descr="hinh-nen-powpoint-loi-chao-1024x76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59055" y="-42545"/>
            <a:ext cx="12299315" cy="7058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580" y="4756785"/>
            <a:ext cx="3827780" cy="1325880"/>
          </a:xfrm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363" y="2516188"/>
            <a:ext cx="11063287" cy="3675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itle 1"/>
          <p:cNvSpPr txBox="1"/>
          <p:nvPr/>
        </p:nvSpPr>
        <p:spPr>
          <a:xfrm>
            <a:off x="831850" y="206375"/>
            <a:ext cx="10515600" cy="12239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  ng</a:t>
            </a:r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tháng năm</a:t>
            </a:r>
            <a:b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2: Trong giấc mơ buổi sáng ( Tiết 2 )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4338" y="1563688"/>
            <a:ext cx="3665538" cy="5826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Học thuộc lòng</a:t>
            </a:r>
            <a:endParaRPr sz="3600" b="1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7-Point Star 6"/>
          <p:cNvSpPr/>
          <p:nvPr/>
        </p:nvSpPr>
        <p:spPr>
          <a:xfrm>
            <a:off x="1589088" y="2598738"/>
            <a:ext cx="876300" cy="817563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3281363" y="3521075"/>
            <a:ext cx="876300" cy="8509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n 8"/>
          <p:cNvSpPr/>
          <p:nvPr/>
        </p:nvSpPr>
        <p:spPr>
          <a:xfrm>
            <a:off x="4002088" y="5143500"/>
            <a:ext cx="908050" cy="99377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7-Point Star 9"/>
          <p:cNvSpPr/>
          <p:nvPr/>
        </p:nvSpPr>
        <p:spPr>
          <a:xfrm>
            <a:off x="4335463" y="3441700"/>
            <a:ext cx="876300" cy="817563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7-Point Star 10"/>
          <p:cNvSpPr/>
          <p:nvPr/>
        </p:nvSpPr>
        <p:spPr>
          <a:xfrm>
            <a:off x="7343775" y="2727325"/>
            <a:ext cx="876300" cy="817563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7-Point Star 12"/>
          <p:cNvSpPr/>
          <p:nvPr/>
        </p:nvSpPr>
        <p:spPr>
          <a:xfrm>
            <a:off x="1450975" y="4354513"/>
            <a:ext cx="876300" cy="817563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7-Point Star 13"/>
          <p:cNvSpPr/>
          <p:nvPr/>
        </p:nvSpPr>
        <p:spPr>
          <a:xfrm>
            <a:off x="4500563" y="2678113"/>
            <a:ext cx="876300" cy="817563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7-Point Star 17"/>
          <p:cNvSpPr/>
          <p:nvPr/>
        </p:nvSpPr>
        <p:spPr>
          <a:xfrm>
            <a:off x="6323013" y="3581400"/>
            <a:ext cx="876300" cy="817563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Sun 18"/>
          <p:cNvSpPr/>
          <p:nvPr/>
        </p:nvSpPr>
        <p:spPr>
          <a:xfrm>
            <a:off x="2339975" y="3435350"/>
            <a:ext cx="908050" cy="99377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Sun 19"/>
          <p:cNvSpPr/>
          <p:nvPr/>
        </p:nvSpPr>
        <p:spPr>
          <a:xfrm>
            <a:off x="2159000" y="5197475"/>
            <a:ext cx="908050" cy="99377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Sun 20"/>
          <p:cNvSpPr/>
          <p:nvPr/>
        </p:nvSpPr>
        <p:spPr>
          <a:xfrm>
            <a:off x="3206750" y="2530475"/>
            <a:ext cx="908050" cy="99377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Sun 21"/>
          <p:cNvSpPr/>
          <p:nvPr/>
        </p:nvSpPr>
        <p:spPr>
          <a:xfrm>
            <a:off x="3382963" y="4259263"/>
            <a:ext cx="908050" cy="99377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Sun 22"/>
          <p:cNvSpPr/>
          <p:nvPr/>
        </p:nvSpPr>
        <p:spPr>
          <a:xfrm>
            <a:off x="6627813" y="5102225"/>
            <a:ext cx="908050" cy="99377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un 23"/>
          <p:cNvSpPr/>
          <p:nvPr/>
        </p:nvSpPr>
        <p:spPr>
          <a:xfrm>
            <a:off x="8139113" y="2584450"/>
            <a:ext cx="908050" cy="99377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Sun 24"/>
          <p:cNvSpPr/>
          <p:nvPr/>
        </p:nvSpPr>
        <p:spPr>
          <a:xfrm>
            <a:off x="7348538" y="3508375"/>
            <a:ext cx="908050" cy="99377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Sun 25"/>
          <p:cNvSpPr/>
          <p:nvPr/>
        </p:nvSpPr>
        <p:spPr>
          <a:xfrm>
            <a:off x="8156575" y="4259263"/>
            <a:ext cx="908050" cy="99377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Smiley Face 26"/>
          <p:cNvSpPr/>
          <p:nvPr/>
        </p:nvSpPr>
        <p:spPr>
          <a:xfrm>
            <a:off x="2381250" y="2622550"/>
            <a:ext cx="876300" cy="8509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Smiley Face 27"/>
          <p:cNvSpPr/>
          <p:nvPr/>
        </p:nvSpPr>
        <p:spPr>
          <a:xfrm>
            <a:off x="8345488" y="3397250"/>
            <a:ext cx="876300" cy="8509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Smiley Face 28"/>
          <p:cNvSpPr/>
          <p:nvPr/>
        </p:nvSpPr>
        <p:spPr>
          <a:xfrm>
            <a:off x="6408738" y="2635250"/>
            <a:ext cx="876300" cy="8509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Smiley Face 29"/>
          <p:cNvSpPr/>
          <p:nvPr/>
        </p:nvSpPr>
        <p:spPr>
          <a:xfrm>
            <a:off x="2452688" y="4371975"/>
            <a:ext cx="876300" cy="8509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7-Point Star 30"/>
          <p:cNvSpPr/>
          <p:nvPr/>
        </p:nvSpPr>
        <p:spPr>
          <a:xfrm>
            <a:off x="3074988" y="5183188"/>
            <a:ext cx="876300" cy="817563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5-Point Star 31"/>
          <p:cNvSpPr/>
          <p:nvPr/>
        </p:nvSpPr>
        <p:spPr>
          <a:xfrm>
            <a:off x="1292225" y="3365500"/>
            <a:ext cx="1081088" cy="1006475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5-Point Star 32"/>
          <p:cNvSpPr/>
          <p:nvPr/>
        </p:nvSpPr>
        <p:spPr>
          <a:xfrm>
            <a:off x="3740150" y="2516188"/>
            <a:ext cx="1081088" cy="1008063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5-Point Star 33"/>
          <p:cNvSpPr/>
          <p:nvPr/>
        </p:nvSpPr>
        <p:spPr>
          <a:xfrm>
            <a:off x="4371975" y="4217988"/>
            <a:ext cx="1081088" cy="1008063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5-Point Star 34"/>
          <p:cNvSpPr/>
          <p:nvPr/>
        </p:nvSpPr>
        <p:spPr>
          <a:xfrm>
            <a:off x="1233488" y="5113338"/>
            <a:ext cx="1081088" cy="1008063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5-Point Star 35"/>
          <p:cNvSpPr/>
          <p:nvPr/>
        </p:nvSpPr>
        <p:spPr>
          <a:xfrm>
            <a:off x="9029700" y="2489200"/>
            <a:ext cx="1079500" cy="1006475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5-Point Star 36"/>
          <p:cNvSpPr/>
          <p:nvPr/>
        </p:nvSpPr>
        <p:spPr>
          <a:xfrm>
            <a:off x="6400800" y="4217988"/>
            <a:ext cx="1081088" cy="1008063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Smiley Face 39"/>
          <p:cNvSpPr/>
          <p:nvPr/>
        </p:nvSpPr>
        <p:spPr>
          <a:xfrm>
            <a:off x="7418388" y="5140325"/>
            <a:ext cx="876300" cy="8509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5-Point Star 40"/>
          <p:cNvSpPr/>
          <p:nvPr/>
        </p:nvSpPr>
        <p:spPr>
          <a:xfrm>
            <a:off x="9018588" y="5043488"/>
            <a:ext cx="1081088" cy="1008063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" name="7-Point Star 70"/>
          <p:cNvSpPr/>
          <p:nvPr/>
        </p:nvSpPr>
        <p:spPr>
          <a:xfrm>
            <a:off x="8218488" y="5138738"/>
            <a:ext cx="876300" cy="817563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" name="Smiley Face 80"/>
          <p:cNvSpPr/>
          <p:nvPr/>
        </p:nvSpPr>
        <p:spPr>
          <a:xfrm>
            <a:off x="9075738" y="4259263"/>
            <a:ext cx="876300" cy="8509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  <p:bldP spid="9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0" grpId="0" animBg="1"/>
      <p:bldP spid="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563" y="1311275"/>
            <a:ext cx="11809412" cy="5273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itle 1"/>
          <p:cNvSpPr txBox="1"/>
          <p:nvPr/>
        </p:nvSpPr>
        <p:spPr>
          <a:xfrm>
            <a:off x="831850" y="206375"/>
            <a:ext cx="10515600" cy="12239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  ng</a:t>
            </a:r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tháng năm</a:t>
            </a:r>
            <a:b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2: Trong giấc mơ buổi sáng ( Tiết 2 )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2563" y="1311275"/>
            <a:ext cx="6234113" cy="7731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Font typeface="Arial" panose="020B0604020202020204" pitchFamily="34" charset="0"/>
              <a:buNone/>
            </a:pPr>
            <a:r>
              <a:rPr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Nói về một giấc mơ của em</a:t>
            </a:r>
            <a:endParaRPr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en-US" dirty="0"/>
          </a:p>
        </p:txBody>
      </p:sp>
      <p:sp>
        <p:nvSpPr>
          <p:cNvPr id="32770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/>
            <a:endParaRPr lang="en-US" dirty="0"/>
          </a:p>
        </p:txBody>
      </p:sp>
      <p:pic>
        <p:nvPicPr>
          <p:cNvPr id="32771" name="Picture 4" descr="bfn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80"/>
            <a:ext cx="12192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2" name="Picture 5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3" name="Picture 6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WordArt 7"/>
          <p:cNvSpPr>
            <a:spLocks noTextEdit="1"/>
          </p:cNvSpPr>
          <p:nvPr/>
        </p:nvSpPr>
        <p:spPr>
          <a:xfrm>
            <a:off x="1752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 fontAlgn="base"/>
            <a:r>
              <a:rPr lang="en-US" sz="5400" b="1" strike="noStrike" noProof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  <a:cs typeface="+mn-cs"/>
              </a:rPr>
              <a:t>CẢM ƠN THẦY CÔ</a:t>
            </a:r>
            <a:endParaRPr lang="en-US" sz="5400" b="1" strike="noStrike" noProof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  <a:p>
            <a:pPr algn="ctr" fontAlgn="base"/>
            <a:r>
              <a:rPr lang="en-US" sz="5400" b="1" strike="noStrike" noProof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  <a:cs typeface="+mn-cs"/>
              </a:rPr>
              <a:t> VÀ CÁC EM HỌC SINH</a:t>
            </a:r>
            <a:endParaRPr lang="en-US" sz="5400" b="1" strike="noStrike" noProof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</p:txBody>
      </p:sp>
      <p:sp>
        <p:nvSpPr>
          <p:cNvPr id="32775" name="WordArt 8"/>
          <p:cNvSpPr>
            <a:spLocks noTextEdit="1"/>
          </p:cNvSpPr>
          <p:nvPr/>
        </p:nvSpPr>
        <p:spPr>
          <a:xfrm rot="494338">
            <a:off x="9039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  <a:endParaRPr lang="en-US" sz="3600">
              <a:ln w="9525" cap="flat" cmpd="sng">
                <a:solidFill>
                  <a:srgbClr val="80008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C40091"/>
              </a:solidFill>
              <a:latin typeface="VNI-Brush" charset="0"/>
              <a:ea typeface="VNI-Brush" charset="0"/>
            </a:endParaRPr>
          </a:p>
        </p:txBody>
      </p:sp>
      <p:pic>
        <p:nvPicPr>
          <p:cNvPr id="32776" name="Picture 9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4800600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7" name="Picture 10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2590800" y="1981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8" name="Picture 11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3581400" y="1219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9" name="Picture 1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9353550" y="32004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0" name="Picture 13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1905000" y="3581400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1" name="Picture 14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5638800" y="6096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2" name="Picture 15" descr="gman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3" name="Picture 16" descr="gman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ounded Rectangle 2"/>
          <p:cNvSpPr/>
          <p:nvPr/>
        </p:nvSpPr>
        <p:spPr>
          <a:xfrm>
            <a:off x="257175" y="1519238"/>
            <a:ext cx="3244850" cy="8493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Khởi động</a:t>
            </a:r>
            <a:endParaRPr sz="4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1250" y="1606550"/>
            <a:ext cx="6426200" cy="4125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ounded Rectangle 5"/>
          <p:cNvSpPr/>
          <p:nvPr/>
        </p:nvSpPr>
        <p:spPr>
          <a:xfrm>
            <a:off x="488950" y="4970463"/>
            <a:ext cx="8216900" cy="170021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342900" lvl="0" indent="-342900">
              <a:buAutoNum type="alphaLcPeriod"/>
            </a:pPr>
            <a:r>
              <a:rPr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trong tranh đang l</a:t>
            </a:r>
            <a:r>
              <a:rPr sz="36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gì?</a:t>
            </a:r>
            <a:endParaRPr sz="3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AutoNum type="alphaLcPeriod"/>
            </a:pPr>
            <a:r>
              <a:rPr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hay ngủ mơ không? Em thường mơ thấy gì?</a:t>
            </a:r>
            <a:endParaRPr sz="36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831850" y="0"/>
            <a:ext cx="10515600" cy="143033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  ng</a:t>
            </a:r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tháng năm</a:t>
            </a:r>
            <a:b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2: Trong giấc mơ buổi sáng ( Tiết 1 )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563" y="2954338"/>
            <a:ext cx="1828800" cy="762000"/>
          </a:xfrm>
          <a:ln/>
        </p:spPr>
        <p:txBody>
          <a:bodyPr vert="horz" wrap="square" lIns="91440" tIns="45720" rIns="91440" bIns="45720" anchor="t"/>
          <a:p>
            <a:pPr eaLnBrk="1" hangingPunct="1">
              <a:buClrTx/>
              <a:buSzTx/>
            </a:pPr>
            <a:r>
              <a:rPr sz="3600" b="1" kern="1200" dirty="0">
                <a:solidFill>
                  <a:srgbClr val="FF0000"/>
                </a:solidFill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 n¾ng</a:t>
            </a:r>
            <a:endParaRPr sz="3600" kern="1200" dirty="0"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3075" name="Subtitle 2"/>
          <p:cNvSpPr txBox="1"/>
          <p:nvPr/>
        </p:nvSpPr>
        <p:spPr>
          <a:xfrm>
            <a:off x="206375" y="2536825"/>
            <a:ext cx="2652713" cy="159543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buNone/>
            </a:pPr>
            <a:endParaRPr sz="3600" dirty="0">
              <a:latin typeface=".VnAvant" panose="020B7200000000000000" pitchFamily="34" charset="0"/>
            </a:endParaRPr>
          </a:p>
        </p:txBody>
      </p:sp>
      <p:sp>
        <p:nvSpPr>
          <p:cNvPr id="11" name="Subtitle 2"/>
          <p:cNvSpPr txBox="1"/>
          <p:nvPr/>
        </p:nvSpPr>
        <p:spPr>
          <a:xfrm>
            <a:off x="3451225" y="3716338"/>
            <a:ext cx="6945313" cy="2682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buNone/>
            </a:pPr>
            <a:r>
              <a:rPr sz="3600" dirty="0">
                <a:latin typeface=".VnAvant" panose="020B7200000000000000" pitchFamily="34" charset="0"/>
              </a:rPr>
              <a:t>Trong giÊc m¬   buæi s¸ng</a:t>
            </a:r>
            <a:endParaRPr sz="3600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marL="0" lvl="0" indent="0" eaLnBrk="1" hangingPunct="1">
              <a:buNone/>
            </a:pPr>
            <a:r>
              <a:rPr sz="3600" dirty="0">
                <a:latin typeface=".VnAvant" panose="020B7200000000000000" pitchFamily="34" charset="0"/>
              </a:rPr>
              <a:t>Em gÆp «ng   mÆt trêi</a:t>
            </a:r>
            <a:endParaRPr sz="3600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marL="0" lvl="0" indent="0" eaLnBrk="1" hangingPunct="1">
              <a:buNone/>
            </a:pPr>
            <a:r>
              <a:rPr sz="3600" dirty="0">
                <a:latin typeface=".VnAvant" panose="020B7200000000000000" pitchFamily="34" charset="0"/>
              </a:rPr>
              <a:t>Mang tói ®Çy </a:t>
            </a:r>
            <a:r>
              <a:rPr sz="36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sz="3600" dirty="0">
                <a:latin typeface=".VnAvant" panose="020B7200000000000000" pitchFamily="34" charset="0"/>
              </a:rPr>
              <a:t>hoa n¾ng</a:t>
            </a:r>
            <a:endParaRPr sz="3600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marL="0" lvl="0" indent="0" eaLnBrk="1" hangingPunct="1">
              <a:buNone/>
            </a:pPr>
            <a:r>
              <a:rPr sz="3600" dirty="0">
                <a:latin typeface=".VnAvant" panose="020B7200000000000000" pitchFamily="34" charset="0"/>
              </a:rPr>
              <a:t>R¶i hoa vµng</a:t>
            </a:r>
            <a:r>
              <a:rPr sz="36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sz="3600" dirty="0">
                <a:latin typeface=".VnAvant" panose="020B7200000000000000" pitchFamily="34" charset="0"/>
              </a:rPr>
              <a:t> kh¾p n¬i.</a:t>
            </a:r>
            <a:endParaRPr sz="3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Subtitle 2"/>
          <p:cNvSpPr txBox="1"/>
          <p:nvPr/>
        </p:nvSpPr>
        <p:spPr>
          <a:xfrm>
            <a:off x="4243388" y="2955925"/>
            <a:ext cx="2344737" cy="7604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buNone/>
            </a:pPr>
            <a:r>
              <a:rPr sz="36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n¬i</a:t>
            </a:r>
            <a:endParaRPr sz="3600" dirty="0">
              <a:latin typeface=".VnAvant" panose="020B7200000000000000" pitchFamily="34" charset="0"/>
            </a:endParaRPr>
          </a:p>
        </p:txBody>
      </p:sp>
      <p:sp>
        <p:nvSpPr>
          <p:cNvPr id="14" name="Subtitle 2"/>
          <p:cNvSpPr txBox="1"/>
          <p:nvPr/>
        </p:nvSpPr>
        <p:spPr>
          <a:xfrm>
            <a:off x="7773988" y="2954338"/>
            <a:ext cx="3270250" cy="76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buNone/>
            </a:pPr>
            <a:r>
              <a:rPr sz="36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l¹</a:t>
            </a:r>
            <a:endParaRPr sz="3600" dirty="0">
              <a:latin typeface=".VnAvant" panose="020B7200000000000000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6375" y="1798638"/>
            <a:ext cx="1931988" cy="8493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Đọc</a:t>
            </a:r>
            <a:endParaRPr sz="4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831850" y="206375"/>
            <a:ext cx="10515600" cy="12239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  ng</a:t>
            </a:r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tháng năm</a:t>
            </a:r>
            <a:b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2: Trong giấc mơ buổi sáng ( Tiết 1 )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761163" y="3716338"/>
            <a:ext cx="171450" cy="446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323388" y="3716338"/>
            <a:ext cx="171450" cy="446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467850" y="3716338"/>
            <a:ext cx="169863" cy="446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445250" y="4337050"/>
            <a:ext cx="169863" cy="4476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420100" y="4313238"/>
            <a:ext cx="169863" cy="446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531225" y="4325938"/>
            <a:ext cx="169863" cy="4476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502400" y="5018088"/>
            <a:ext cx="171450" cy="4476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9017000" y="4948238"/>
            <a:ext cx="169863" cy="4476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9153525" y="4922838"/>
            <a:ext cx="169863" cy="446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591300" y="5584825"/>
            <a:ext cx="169863" cy="4476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929688" y="5556250"/>
            <a:ext cx="169863" cy="446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9069388" y="5530850"/>
            <a:ext cx="169863" cy="446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3" grpId="0"/>
      <p:bldP spid="14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Title 1"/>
          <p:cNvSpPr txBox="1"/>
          <p:nvPr/>
        </p:nvSpPr>
        <p:spPr>
          <a:xfrm>
            <a:off x="4610100" y="190500"/>
            <a:ext cx="3863975" cy="23558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sz="6000" dirty="0"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12725" y="1430338"/>
            <a:ext cx="10615613" cy="2741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88" y="4171950"/>
            <a:ext cx="9467850" cy="2573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1"/>
          <p:cNvSpPr txBox="1"/>
          <p:nvPr/>
        </p:nvSpPr>
        <p:spPr>
          <a:xfrm>
            <a:off x="831850" y="206375"/>
            <a:ext cx="10515600" cy="12239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  ng</a:t>
            </a:r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tháng năm</a:t>
            </a:r>
            <a:b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2: Trong giấc mơ buổi sáng ( Tiết 1 )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2113" y="1368425"/>
            <a:ext cx="1931988" cy="8493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Đọc</a:t>
            </a:r>
            <a:endParaRPr sz="4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ounded Rectangle 3"/>
          <p:cNvSpPr/>
          <p:nvPr/>
        </p:nvSpPr>
        <p:spPr>
          <a:xfrm>
            <a:off x="322263" y="1517650"/>
            <a:ext cx="6796088" cy="70643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3200" b="1" dirty="0">
                <a:solidFill>
                  <a:srgbClr val="FFFFFF"/>
                </a:solidFill>
                <a:latin typeface="TìmTimes New Roman"/>
                <a:cs typeface="Times New Roman" panose="02020603050405020304" pitchFamily="18" charset="0"/>
              </a:rPr>
              <a:t>Tìm tiếng cùng vần với nhau</a:t>
            </a:r>
            <a:endParaRPr sz="3200" b="1" dirty="0">
              <a:solidFill>
                <a:srgbClr val="FFFFFF"/>
              </a:solidFill>
              <a:latin typeface="TìmTimes New Roman"/>
              <a:ea typeface="Times New Roman" panose="02020603050405020304" pitchFamily="18" charset="0"/>
            </a:endParaRPr>
          </a:p>
        </p:txBody>
      </p:sp>
      <p:sp>
        <p:nvSpPr>
          <p:cNvPr id="3" name="10-Point Star 2"/>
          <p:cNvSpPr/>
          <p:nvPr/>
        </p:nvSpPr>
        <p:spPr>
          <a:xfrm>
            <a:off x="333375" y="2717800"/>
            <a:ext cx="1476375" cy="150177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trêi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10-Point Star 10"/>
          <p:cNvSpPr/>
          <p:nvPr/>
        </p:nvSpPr>
        <p:spPr>
          <a:xfrm>
            <a:off x="3298825" y="2743200"/>
            <a:ext cx="1476375" cy="150177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n¬i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2252663" y="3468688"/>
            <a:ext cx="654050" cy="3190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0-Point Star 11"/>
          <p:cNvSpPr/>
          <p:nvPr/>
        </p:nvSpPr>
        <p:spPr>
          <a:xfrm>
            <a:off x="5770563" y="4546600"/>
            <a:ext cx="1701800" cy="1501775"/>
          </a:xfrm>
          <a:prstGeom prst="star10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trèng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10-Point Star 12"/>
          <p:cNvSpPr/>
          <p:nvPr/>
        </p:nvSpPr>
        <p:spPr>
          <a:xfrm>
            <a:off x="9871075" y="2727325"/>
            <a:ext cx="1476375" cy="1501775"/>
          </a:xfrm>
          <a:prstGeom prst="star10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bµi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Left-Right Arrow 13"/>
          <p:cNvSpPr/>
          <p:nvPr/>
        </p:nvSpPr>
        <p:spPr>
          <a:xfrm>
            <a:off x="8840788" y="3468688"/>
            <a:ext cx="654050" cy="319088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10-Point Star 14"/>
          <p:cNvSpPr/>
          <p:nvPr/>
        </p:nvSpPr>
        <p:spPr>
          <a:xfrm>
            <a:off x="225425" y="4546600"/>
            <a:ext cx="1692275" cy="1501775"/>
          </a:xfrm>
          <a:prstGeom prst="star10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s«ng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10-Point Star 15"/>
          <p:cNvSpPr/>
          <p:nvPr/>
        </p:nvSpPr>
        <p:spPr>
          <a:xfrm>
            <a:off x="3095625" y="4441825"/>
            <a:ext cx="1679575" cy="1501775"/>
          </a:xfrm>
          <a:prstGeom prst="star10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hång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10-Point Star 16"/>
          <p:cNvSpPr/>
          <p:nvPr/>
        </p:nvSpPr>
        <p:spPr>
          <a:xfrm>
            <a:off x="6988175" y="2743200"/>
            <a:ext cx="1476375" cy="1501775"/>
          </a:xfrm>
          <a:prstGeom prst="star10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tai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Left-Right Arrow 17"/>
          <p:cNvSpPr/>
          <p:nvPr/>
        </p:nvSpPr>
        <p:spPr>
          <a:xfrm>
            <a:off x="2252663" y="5137150"/>
            <a:ext cx="654050" cy="319088"/>
          </a:xfrm>
          <a:prstGeom prst="left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10-Point Star 18"/>
          <p:cNvSpPr/>
          <p:nvPr/>
        </p:nvSpPr>
        <p:spPr>
          <a:xfrm>
            <a:off x="8047038" y="4559300"/>
            <a:ext cx="1701800" cy="1501775"/>
          </a:xfrm>
          <a:prstGeom prst="star10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tr¾ng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Left-Right Arrow 19"/>
          <p:cNvSpPr/>
          <p:nvPr/>
        </p:nvSpPr>
        <p:spPr>
          <a:xfrm>
            <a:off x="4943475" y="5137150"/>
            <a:ext cx="654050" cy="319088"/>
          </a:xfrm>
          <a:prstGeom prst="left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10-Point Star 20"/>
          <p:cNvSpPr/>
          <p:nvPr/>
        </p:nvSpPr>
        <p:spPr>
          <a:xfrm>
            <a:off x="10323513" y="4559300"/>
            <a:ext cx="1701800" cy="1501775"/>
          </a:xfrm>
          <a:prstGeom prst="star10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n¾ng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Left-Right Arrow 21"/>
          <p:cNvSpPr/>
          <p:nvPr/>
        </p:nvSpPr>
        <p:spPr>
          <a:xfrm>
            <a:off x="9709150" y="5149850"/>
            <a:ext cx="654050" cy="320675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Title 1"/>
          <p:cNvSpPr txBox="1"/>
          <p:nvPr/>
        </p:nvSpPr>
        <p:spPr>
          <a:xfrm>
            <a:off x="831850" y="206375"/>
            <a:ext cx="10515600" cy="12239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  ng</a:t>
            </a:r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tháng năm</a:t>
            </a:r>
            <a:b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2: Trong giấc mơ buổi sáng ( Tiết 1 )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11" grpId="0" animBg="1"/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4479290" y="1736725"/>
            <a:ext cx="125222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</a:t>
            </a:r>
            <a:endParaRPr lang="en-US" sz="4400" b="1"/>
          </a:p>
        </p:txBody>
      </p:sp>
      <p:sp>
        <p:nvSpPr>
          <p:cNvPr id="32" name="Rectangle 31"/>
          <p:cNvSpPr/>
          <p:nvPr/>
        </p:nvSpPr>
        <p:spPr>
          <a:xfrm>
            <a:off x="3364611" y="874737"/>
            <a:ext cx="5357495" cy="645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TRÒ CHƠI LẬT MẢNH GHÉP</a:t>
            </a:r>
            <a:endParaRPr lang="en-US" sz="3600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5994" y="1004120"/>
            <a:ext cx="495300" cy="4381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396" y="1395692"/>
            <a:ext cx="495300" cy="4381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91500" y="1004120"/>
            <a:ext cx="495300" cy="4381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3448" y="1395692"/>
            <a:ext cx="495300" cy="4381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326" y="1404921"/>
            <a:ext cx="4228206" cy="232231"/>
          </a:xfrm>
          <a:prstGeom prst="rect">
            <a:avLst/>
          </a:prstGeom>
        </p:spPr>
      </p:pic>
      <p:pic>
        <p:nvPicPr>
          <p:cNvPr id="43" name="Picture 4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800" y="4953364"/>
            <a:ext cx="1009650" cy="904875"/>
          </a:xfrm>
          <a:prstGeom prst="rect">
            <a:avLst/>
          </a:prstGeom>
        </p:spPr>
      </p:pic>
      <p:pic>
        <p:nvPicPr>
          <p:cNvPr id="4" name="VUIDEHOC.WA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50.18017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03876" y="6324600"/>
            <a:ext cx="609600" cy="609600"/>
          </a:xfrm>
          <a:prstGeom prst="rect">
            <a:avLst/>
          </a:prstGeom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4478655" y="1736725"/>
            <a:ext cx="125222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</a:t>
            </a:r>
            <a:endParaRPr lang="en-US" sz="4400" b="1"/>
          </a:p>
        </p:txBody>
      </p:sp>
      <p:sp>
        <p:nvSpPr>
          <p:cNvPr id="41" name="Rectangle 40"/>
          <p:cNvSpPr/>
          <p:nvPr/>
        </p:nvSpPr>
        <p:spPr>
          <a:xfrm>
            <a:off x="5731510" y="1736725"/>
            <a:ext cx="1377315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2</a:t>
            </a:r>
            <a:endParaRPr lang="en-US" sz="4400" b="1"/>
          </a:p>
        </p:txBody>
      </p:sp>
      <p:sp>
        <p:nvSpPr>
          <p:cNvPr id="42" name="Rectangle 41">
            <a:hlinkClick r:id="rId8" action="ppaction://hlinksldjump"/>
          </p:cNvPr>
          <p:cNvSpPr/>
          <p:nvPr/>
        </p:nvSpPr>
        <p:spPr>
          <a:xfrm>
            <a:off x="5732145" y="1737360"/>
            <a:ext cx="1376045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2</a:t>
            </a:r>
            <a:endParaRPr lang="en-US" sz="4400" b="1"/>
          </a:p>
        </p:txBody>
      </p:sp>
      <p:sp>
        <p:nvSpPr>
          <p:cNvPr id="44" name="Rectangle 43"/>
          <p:cNvSpPr/>
          <p:nvPr/>
        </p:nvSpPr>
        <p:spPr>
          <a:xfrm>
            <a:off x="7108825" y="1736725"/>
            <a:ext cx="1430655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3</a:t>
            </a:r>
            <a:endParaRPr lang="en-US" sz="4400" b="1"/>
          </a:p>
        </p:txBody>
      </p:sp>
      <p:sp>
        <p:nvSpPr>
          <p:cNvPr id="45" name="Rectangle 44">
            <a:hlinkClick r:id="rId9" action="ppaction://hlinksldjump"/>
          </p:cNvPr>
          <p:cNvSpPr/>
          <p:nvPr/>
        </p:nvSpPr>
        <p:spPr>
          <a:xfrm>
            <a:off x="7108825" y="1737360"/>
            <a:ext cx="1431925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3</a:t>
            </a:r>
            <a:endParaRPr lang="en-US" sz="4400" b="1"/>
          </a:p>
        </p:txBody>
      </p:sp>
      <p:sp>
        <p:nvSpPr>
          <p:cNvPr id="6" name="5-Point Star 5"/>
          <p:cNvSpPr/>
          <p:nvPr/>
        </p:nvSpPr>
        <p:spPr>
          <a:xfrm>
            <a:off x="1666802" y="270363"/>
            <a:ext cx="533400" cy="533400"/>
          </a:xfrm>
          <a:prstGeom prst="star5">
            <a:avLst>
              <a:gd name="adj" fmla="val 25914"/>
              <a:gd name="hf" fmla="val 105146"/>
              <a:gd name="vf" fmla="val 110557"/>
            </a:avLst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bldLvl="0" animBg="1"/>
      <p:bldP spid="32" grpId="0"/>
      <p:bldP spid="7" grpId="0" bldLvl="0" animBg="1"/>
      <p:bldP spid="41" grpId="0" bldLvl="0" animBg="1"/>
      <p:bldP spid="42" grpId="0" bldLvl="0" animBg="1"/>
      <p:bldP spid="44" grpId="0" bldLvl="0" animBg="1"/>
      <p:bldP spid="4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28800" y="106680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ClrTx/>
              <a:buSzTx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</a:t>
            </a:r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 giấc mơ, bạn nhỏ thấy ông mặt trời l</a:t>
            </a:r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 gì?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09850" y="297180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800" dirty="0">
                <a:solidFill>
                  <a:schemeClr val="tx1"/>
                </a:solidFill>
                <a:latin typeface=".VnAvant" panose="020B7200000000000000" pitchFamily="34" charset="0"/>
                <a:sym typeface="+mn-ea"/>
              </a:rPr>
              <a:t>Mang tói ®Çy  hoa n¾ng</a:t>
            </a:r>
            <a:endParaRPr lang="en-US" sz="2800" dirty="0">
              <a:solidFill>
                <a:schemeClr val="tx1"/>
              </a:solidFill>
              <a:latin typeface=".VnAvant" panose="020B7200000000000000" pitchFamily="34" charset="0"/>
              <a:ea typeface="+mn-ea"/>
              <a:cs typeface="Calibri (Body)" charset="0"/>
              <a:sym typeface="+mn-ea"/>
            </a:endParaRPr>
          </a:p>
        </p:txBody>
      </p:sp>
      <p:sp>
        <p:nvSpPr>
          <p:cNvPr id="6" name="Pentagon 5">
            <a:hlinkClick r:id="rId1" action="ppaction://hlinksldjump"/>
          </p:cNvPr>
          <p:cNvSpPr/>
          <p:nvPr/>
        </p:nvSpPr>
        <p:spPr>
          <a:xfrm flipH="1">
            <a:off x="8553450" y="510540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Quay về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177143" y="425549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Oval 12"/>
          <p:cNvSpPr/>
          <p:nvPr/>
        </p:nvSpPr>
        <p:spPr>
          <a:xfrm>
            <a:off x="2231572" y="430992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34343" y="6096000"/>
            <a:ext cx="609600" cy="609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17819" y="4786662"/>
            <a:ext cx="12325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  <a:endParaRPr 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13" grpId="0" bldLvl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28800" y="106680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ClrTx/>
              <a:buSzTx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 </a:t>
            </a:r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nhỏ thấy gì trên thảo nguyên?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09850" y="297180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UTM Avo" panose="02040603050506020204" charset="0"/>
                <a:ea typeface="+mn-ea"/>
                <a:cs typeface="UTM Avo" panose="02040603050506020204" charset="0"/>
                <a:sym typeface="+mn-ea"/>
              </a:rPr>
              <a:t>H</a:t>
            </a:r>
            <a:r>
              <a:rPr lang="vi-VN" altLang="x-none" sz="2400" dirty="0">
                <a:solidFill>
                  <a:schemeClr val="tx1"/>
                </a:solidFill>
                <a:latin typeface="UTM Avo" panose="02040603050506020204" charset="0"/>
                <a:ea typeface="+mn-ea"/>
                <a:cs typeface="UTM Avo" panose="02040603050506020204" charset="0"/>
                <a:sym typeface="+mn-ea"/>
              </a:rPr>
              <a:t>ả</a:t>
            </a:r>
            <a:r>
              <a:rPr lang="en-US" sz="2400" dirty="0">
                <a:solidFill>
                  <a:schemeClr val="tx1"/>
                </a:solidFill>
                <a:latin typeface="UTM Avo" panose="02040603050506020204" charset="0"/>
                <a:ea typeface="+mn-ea"/>
                <a:cs typeface="UTM Avo" panose="02040603050506020204" charset="0"/>
                <a:sym typeface="+mn-ea"/>
              </a:rPr>
              <a:t>i âu còn b</a:t>
            </a:r>
            <a:r>
              <a:rPr lang="vi-VN" altLang="x-none" sz="2400" dirty="0">
                <a:solidFill>
                  <a:schemeClr val="tx1"/>
                </a:solidFill>
                <a:latin typeface="UTM Avo" panose="02040603050506020204" charset="0"/>
                <a:ea typeface="+mn-ea"/>
                <a:cs typeface="UTM Avo" panose="02040603050506020204" charset="0"/>
                <a:sym typeface="+mn-ea"/>
              </a:rPr>
              <a:t>ơ</a:t>
            </a:r>
            <a:r>
              <a:rPr lang="en-US" sz="2400" dirty="0">
                <a:solidFill>
                  <a:schemeClr val="tx1"/>
                </a:solidFill>
                <a:latin typeface="UTM Avo" panose="02040603050506020204" charset="0"/>
                <a:ea typeface="+mn-ea"/>
                <a:cs typeface="UTM Avo" panose="02040603050506020204" charset="0"/>
                <a:sym typeface="+mn-ea"/>
              </a:rPr>
              <a:t>i rất giỏi nhờ chân của chúng có màng như chân vịt.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  <a:sym typeface="+mn-ea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77143" y="425549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2231572" y="430992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639228" y="6163475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17819" y="4786662"/>
            <a:ext cx="12325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8553450" y="510540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solidFill>
                  <a:srgbClr val="FFFF00"/>
                </a:solidFill>
              </a:rPr>
              <a:t>Quay về</a:t>
            </a:r>
            <a:endParaRPr lang="en-US" sz="28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bldLvl="0" animBg="1"/>
      <p:bldP spid="5" grpId="0" bldLvl="0" animBg="1"/>
      <p:bldP spid="8" grpId="0" bldLvl="0" animBg="1"/>
      <p:bldP spid="10" grpId="0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28800" y="106680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 nhỏ nghe thấy gì trong giấc mơ?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09850" y="2980055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  <a:latin typeface="UTM Avo" panose="02040603050506020204" charset="0"/>
                <a:ea typeface="+mn-ea"/>
                <a:cs typeface="UTM Avo" panose="02040603050506020204" charset="0"/>
                <a:sym typeface="+mn-ea"/>
              </a:rPr>
              <a:t>Dậy mau đi! Học bài!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77143" y="425549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2231572" y="430992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634343" y="613731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17819" y="4786662"/>
            <a:ext cx="12325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3" name="Pentagon 2">
            <a:hlinkClick r:id="rId4" action="ppaction://hlinksldjump"/>
          </p:cNvPr>
          <p:cNvSpPr/>
          <p:nvPr/>
        </p:nvSpPr>
        <p:spPr>
          <a:xfrm flipH="1">
            <a:off x="8553450" y="510540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Quay về</a:t>
            </a:r>
            <a:endParaRPr lang="en-US" sz="28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bldLvl="0" animBg="1"/>
      <p:bldP spid="5" grpId="0" bldLvl="0" animBg="1"/>
      <p:bldP spid="8" grpId="0" bldLvl="0" animBg="1"/>
      <p:bldP spid="10" grpId="0"/>
      <p:bldP spid="3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1084</Words>
  <Application>WPS Presentation</Application>
  <PresentationFormat>Widescreen</PresentationFormat>
  <Paragraphs>99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12</vt:i4>
      </vt:variant>
    </vt:vector>
  </HeadingPairs>
  <TitlesOfParts>
    <vt:vector size="32" baseType="lpstr">
      <vt:lpstr>Arial</vt:lpstr>
      <vt:lpstr>SimSun</vt:lpstr>
      <vt:lpstr>Wingdings</vt:lpstr>
      <vt:lpstr>Calibri</vt:lpstr>
      <vt:lpstr>Calibri Light</vt:lpstr>
      <vt:lpstr>Times New Roman</vt:lpstr>
      <vt:lpstr>.VnAvant</vt:lpstr>
      <vt:lpstr>TìmTimes New Roman</vt:lpstr>
      <vt:lpstr>Segoe Print</vt:lpstr>
      <vt:lpstr>Microsoft YaHei</vt:lpstr>
      <vt:lpstr>Arial Unicode MS</vt:lpstr>
      <vt:lpstr>Calibri (Body)</vt:lpstr>
      <vt:lpstr>Calibri</vt:lpstr>
      <vt:lpstr>UTM Avo</vt:lpstr>
      <vt:lpstr>Verdana</vt:lpstr>
      <vt:lpstr>VNI-Brush</vt:lpstr>
      <vt:lpstr>Office Theme</vt:lpstr>
      <vt:lpstr>1_Office Theme</vt:lpstr>
      <vt:lpstr>2_Office Theme</vt:lpstr>
      <vt:lpstr>3_Default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2</cp:revision>
  <dcterms:created xsi:type="dcterms:W3CDTF">2020-08-08T08:08:51Z</dcterms:created>
  <dcterms:modified xsi:type="dcterms:W3CDTF">2020-10-25T10:02:15Z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