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6"/>
  </p:notesMasterIdLst>
  <p:sldIdLst>
    <p:sldId id="268" r:id="rId5"/>
    <p:sldId id="256" r:id="rId7"/>
    <p:sldId id="257" r:id="rId8"/>
    <p:sldId id="282" r:id="rId9"/>
    <p:sldId id="283" r:id="rId10"/>
    <p:sldId id="284" r:id="rId11"/>
    <p:sldId id="258" r:id="rId12"/>
    <p:sldId id="259" r:id="rId13"/>
    <p:sldId id="261" r:id="rId14"/>
    <p:sldId id="263" r:id="rId15"/>
    <p:sldId id="285" r:id="rId16"/>
    <p:sldId id="264" r:id="rId17"/>
    <p:sldId id="265" r:id="rId18"/>
    <p:sldId id="266" r:id="rId19"/>
    <p:sldId id="267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6" y="-90"/>
      </p:cViewPr>
      <p:guideLst>
        <p:guide orient="horz" pos="214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slide" Target="slide6.xml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19.wdp"/><Relationship Id="rId8" Type="http://schemas.openxmlformats.org/officeDocument/2006/relationships/image" Target="../media/image18.png"/><Relationship Id="rId7" Type="http://schemas.openxmlformats.org/officeDocument/2006/relationships/image" Target="../media/image39.png"/><Relationship Id="rId6" Type="http://schemas.openxmlformats.org/officeDocument/2006/relationships/image" Target="../media/image17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4" Type="http://schemas.openxmlformats.org/officeDocument/2006/relationships/slideLayout" Target="../slideLayouts/slideLayout24.xml"/><Relationship Id="rId13" Type="http://schemas.openxmlformats.org/officeDocument/2006/relationships/image" Target="../media/image20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40.pn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microsoft.com/office/2007/relationships/hdphoto" Target="../media/image46.wdp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microsoft.com/office/2007/relationships/hdphoto" Target="../media/image19.wdp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24.xml"/><Relationship Id="rId11" Type="http://schemas.openxmlformats.org/officeDocument/2006/relationships/image" Target="../media/image20.png"/><Relationship Id="rId10" Type="http://schemas.microsoft.com/office/2007/relationships/media" Target="../media/media1.mp3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19.wdp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slide" Target="slide9.xml"/><Relationship Id="rId7" Type="http://schemas.openxmlformats.org/officeDocument/2006/relationships/image" Target="../media/image25.png"/><Relationship Id="rId6" Type="http://schemas.openxmlformats.org/officeDocument/2006/relationships/slide" Target="slide8.xml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openxmlformats.org/officeDocument/2006/relationships/slide" Target="slide7.xml"/><Relationship Id="rId2" Type="http://schemas.openxmlformats.org/officeDocument/2006/relationships/image" Target="../media/image22.png"/><Relationship Id="rId19" Type="http://schemas.openxmlformats.org/officeDocument/2006/relationships/slideLayout" Target="../slideLayouts/slideLayout30.xml"/><Relationship Id="rId18" Type="http://schemas.microsoft.com/office/2007/relationships/hdphoto" Target="../media/image19.wdp"/><Relationship Id="rId17" Type="http://schemas.openxmlformats.org/officeDocument/2006/relationships/image" Target="../media/image18.png"/><Relationship Id="rId16" Type="http://schemas.openxmlformats.org/officeDocument/2006/relationships/image" Target="../media/image32.png"/><Relationship Id="rId15" Type="http://schemas.openxmlformats.org/officeDocument/2006/relationships/image" Target="../media/image31.png"/><Relationship Id="rId14" Type="http://schemas.openxmlformats.org/officeDocument/2006/relationships/image" Target="../media/image30.png"/><Relationship Id="rId13" Type="http://schemas.microsoft.com/office/2007/relationships/hdphoto" Target="../media/image29.wdp"/><Relationship Id="rId12" Type="http://schemas.openxmlformats.org/officeDocument/2006/relationships/image" Target="../media/image28.png"/><Relationship Id="rId11" Type="http://schemas.openxmlformats.org/officeDocument/2006/relationships/slide" Target="slide1.xml"/><Relationship Id="rId10" Type="http://schemas.microsoft.com/office/2007/relationships/hdphoto" Target="../media/image27.wdp"/><Relationship Id="rId1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slide" Target="slide6.xml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slide" Target="slide6.xml"/><Relationship Id="rId1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slide" Target="slide6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7 BAI 9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533400"/>
            <a:ext cx="9323388" cy="7848600"/>
          </a:xfrm>
          <a:prstGeom prst="rect">
            <a:avLst/>
          </a:prstGeom>
          <a:noFill/>
        </p:spPr>
      </p:pic>
      <p:pic>
        <p:nvPicPr>
          <p:cNvPr id="6" name="Content Placeholder 3">
            <a:hlinkClick r:id="rId2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60" y="6136005"/>
            <a:ext cx="1371600" cy="1179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277634" y="3374994"/>
            <a:ext cx="1178600" cy="2784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4" y="986935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50" y="4064645"/>
            <a:ext cx="2089558" cy="1794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99" y="5067298"/>
            <a:ext cx="1541753" cy="978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5104" y="986935"/>
            <a:ext cx="1458162" cy="164577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141730" y="1747631"/>
            <a:ext cx="4212468" cy="2113418"/>
          </a:xfrm>
          <a:prstGeom prst="cloudCallout">
            <a:avLst>
              <a:gd name="adj1" fmla="val 56365"/>
              <a:gd name="adj2" fmla="val -52501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latin typeface="Viner Hand ITC" panose="03070502030502020203" pitchFamily="66" charset="0"/>
              </a:rPr>
              <a:t>Chúc</a:t>
            </a:r>
            <a:r>
              <a:rPr lang="en-US" sz="2100" dirty="0">
                <a:latin typeface="Viner Hand ITC" panose="03070502030502020203" pitchFamily="66" charset="0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</a:rPr>
              <a:t>mừng</a:t>
            </a:r>
            <a:r>
              <a:rPr lang="en-US" sz="2100" dirty="0">
                <a:latin typeface="Viner Hand ITC" panose="03070502030502020203" pitchFamily="66" charset="0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</a:rPr>
              <a:t>các</a:t>
            </a:r>
            <a:r>
              <a:rPr lang="en-US" sz="2100" dirty="0">
                <a:latin typeface="Viner Hand ITC" panose="03070502030502020203" pitchFamily="66" charset="0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</a:rPr>
              <a:t>bạn</a:t>
            </a:r>
            <a:r>
              <a:rPr lang="en-US" sz="2100" dirty="0">
                <a:latin typeface="Viner Hand ITC" panose="03070502030502020203" pitchFamily="66" charset="0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</a:rPr>
              <a:t>đã</a:t>
            </a:r>
            <a:r>
              <a:rPr lang="en-US" sz="2100" dirty="0">
                <a:latin typeface="Viner Hand ITC" panose="03070502030502020203" pitchFamily="66" charset="0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</a:rPr>
              <a:t>thu</a:t>
            </a:r>
            <a:r>
              <a:rPr lang="en-US" sz="2100" dirty="0">
                <a:latin typeface="Viner Hand ITC" panose="03070502030502020203" pitchFamily="66" charset="0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</a:rPr>
              <a:t>thập</a:t>
            </a:r>
            <a:r>
              <a:rPr lang="en-US" sz="2100" dirty="0">
                <a:latin typeface="Viner Hand ITC" panose="03070502030502020203" pitchFamily="66" charset="0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</a:rPr>
              <a:t>được</a:t>
            </a:r>
            <a:r>
              <a:rPr lang="en-US" sz="2100" dirty="0">
                <a:latin typeface="Viner Hand ITC" panose="03070502030502020203" pitchFamily="66" charset="0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</a:rPr>
              <a:t>khá</a:t>
            </a:r>
            <a:r>
              <a:rPr lang="en-US" sz="2100" dirty="0">
                <a:latin typeface="Viner Hand ITC" panose="03070502030502020203" pitchFamily="66" charset="0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</a:rPr>
              <a:t>nhiều</a:t>
            </a:r>
            <a:r>
              <a:rPr lang="en-US" sz="2100" dirty="0">
                <a:latin typeface="Viner Hand ITC" panose="03070502030502020203" pitchFamily="66" charset="0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</a:rPr>
              <a:t>rương</a:t>
            </a:r>
            <a:r>
              <a:rPr lang="en-US" sz="2100" dirty="0">
                <a:latin typeface="Viner Hand ITC" panose="03070502030502020203" pitchFamily="66" charset="0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</a:rPr>
              <a:t>châu</a:t>
            </a:r>
            <a:r>
              <a:rPr lang="en-US" sz="2100" dirty="0">
                <a:latin typeface="Viner Hand ITC" panose="03070502030502020203" pitchFamily="66" charset="0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</a:rPr>
              <a:t>báu</a:t>
            </a:r>
            <a:r>
              <a:rPr lang="en-US" sz="2100" dirty="0">
                <a:latin typeface="Viner Hand ITC" panose="03070502030502020203" pitchFamily="66" charset="0"/>
              </a:rPr>
              <a:t>.</a:t>
            </a:r>
            <a:endParaRPr lang="en-US" sz="2100" dirty="0">
              <a:latin typeface="Viner Hand ITC" panose="03070502030502020203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48" y="4341019"/>
            <a:ext cx="3831431" cy="165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úc-mừng-cậu-đã-thu-thập-được1587548722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54198" y="540207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7 BAI 10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" y="381000"/>
            <a:ext cx="8732838" cy="5191125"/>
          </a:xfrm>
          <a:prstGeom prst="rect">
            <a:avLst/>
          </a:prstGeom>
          <a:noFill/>
        </p:spPr>
      </p:pic>
      <p:sp>
        <p:nvSpPr>
          <p:cNvPr id="4" name="Content Placeholder 3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7 BAI 1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1" y="1828800"/>
            <a:ext cx="82296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suốt 		ước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chim 	con k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âm th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7 BAI 12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81000" y="533400"/>
            <a:ext cx="8256588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7 BAI 5.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"/>
            <a:ext cx="91440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7 BAI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hung\Desktop\CD7 BAI 3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C:\Users\Nhung\Desktop\CD7 BA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14600"/>
            <a:ext cx="8513763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277634" y="3374994"/>
            <a:ext cx="1178600" cy="2784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4" y="986935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715" y="4206125"/>
            <a:ext cx="2089558" cy="1794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5104" y="986935"/>
            <a:ext cx="1458162" cy="16457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09821"/>
            <a:ext cx="4933211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6000" b="1" cap="all" spc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BÍ MẬT </a:t>
            </a:r>
            <a:endParaRPr lang="en-US" sz="6000" b="1" cap="all" spc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6000" b="1" cap="all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KHO BÁU CỔ</a:t>
            </a:r>
            <a:endParaRPr lang="en-US" sz="6000" b="1" cap="all" spc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khobauInescapable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14438" y="5588147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79" y="1106741"/>
            <a:ext cx="4753873" cy="324036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277634" y="3374994"/>
            <a:ext cx="1178600" cy="2784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959" y="1618339"/>
            <a:ext cx="4302125" cy="235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Chào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mừng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các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bạn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đến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với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endParaRPr lang="en-US" sz="21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hang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động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bí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mật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của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đảo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chim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!!!</a:t>
            </a:r>
            <a:endParaRPr lang="en-US" sz="21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Ta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sẽ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tặng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cậu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những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rương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endParaRPr lang="en-US" sz="21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châu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báu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với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điều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kiện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cậu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endParaRPr lang="en-US" sz="21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phải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tự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vượt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qua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thử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thách</a:t>
            </a:r>
            <a:endParaRPr lang="en-US" sz="21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của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những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chiếc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rương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kia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!</a:t>
            </a:r>
            <a:endParaRPr lang="en-US" sz="21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Chúc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cậu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 may </a:t>
            </a:r>
            <a:r>
              <a:rPr lang="en-US" sz="2100" dirty="0" err="1">
                <a:latin typeface="Viner Hand ITC" panose="03070502030502020203" pitchFamily="66" charset="0"/>
                <a:cs typeface="JasmineUPC" pitchFamily="18" charset="-34"/>
              </a:rPr>
              <a:t>mắn</a:t>
            </a:r>
            <a:r>
              <a:rPr lang="en-US" sz="2100" dirty="0">
                <a:latin typeface="Viner Hand ITC" panose="03070502030502020203" pitchFamily="66" charset="0"/>
                <a:cs typeface="JasmineUPC" pitchFamily="18" charset="-34"/>
              </a:rPr>
              <a:t>...</a:t>
            </a:r>
            <a:endParaRPr lang="en-US" sz="2100" dirty="0">
              <a:latin typeface="Viner Hand ITC" panose="03070502030502020203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4" y="986935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42" y="4225292"/>
            <a:ext cx="2089558" cy="1794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5104" y="986935"/>
            <a:ext cx="1458162" cy="1645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46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1851150" y="2024844"/>
            <a:ext cx="884647" cy="1080120"/>
          </a:xfrm>
          <a:prstGeom prst="rect">
            <a:avLst/>
          </a:prstGeom>
        </p:spPr>
      </p:pic>
      <p:pic>
        <p:nvPicPr>
          <p:cNvPr id="9" name="r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4247964" y="1484784"/>
            <a:ext cx="884647" cy="1080120"/>
          </a:xfrm>
          <a:prstGeom prst="rect">
            <a:avLst/>
          </a:prstGeom>
        </p:spPr>
      </p:pic>
      <p:pic>
        <p:nvPicPr>
          <p:cNvPr id="13" name="r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 flipH="1">
            <a:off x="5827163" y="4006684"/>
            <a:ext cx="1404156" cy="1348395"/>
          </a:xfrm>
          <a:prstGeom prst="rect">
            <a:avLst/>
          </a:prstGeom>
        </p:spPr>
      </p:pic>
      <p:pic>
        <p:nvPicPr>
          <p:cNvPr id="14" name="r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2627784" y="3943027"/>
            <a:ext cx="1217417" cy="1242138"/>
          </a:xfrm>
          <a:prstGeom prst="rect">
            <a:avLst/>
          </a:prstGeom>
        </p:spPr>
      </p:pic>
      <p:pic>
        <p:nvPicPr>
          <p:cNvPr id="15" name="v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39" y="3869822"/>
            <a:ext cx="1944216" cy="100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6734" y="1503600"/>
            <a:ext cx="1113338" cy="60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6465" y="1981451"/>
            <a:ext cx="1221350" cy="74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3267" y="3869822"/>
            <a:ext cx="1520903" cy="83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801042"/>
            <a:ext cx="1458162" cy="1645774"/>
          </a:xfrm>
          <a:prstGeom prst="rect">
            <a:avLst/>
          </a:prstGeom>
        </p:spPr>
      </p:pic>
      <p:sp>
        <p:nvSpPr>
          <p:cNvPr id="2" name="Arrow: Right 1">
            <a:hlinkClick r:id="" action="ppaction://noaction"/>
          </p:cNvPr>
          <p:cNvSpPr/>
          <p:nvPr/>
        </p:nvSpPr>
        <p:spPr>
          <a:xfrm>
            <a:off x="7434318" y="895599"/>
            <a:ext cx="324036" cy="2651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7 BAI 4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0"/>
            <a:ext cx="9525000" cy="6858000"/>
          </a:xfrm>
          <a:prstGeom prst="rect">
            <a:avLst/>
          </a:prstGeom>
          <a:noFill/>
        </p:spPr>
      </p:pic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555" y="5107940"/>
            <a:ext cx="2036445" cy="1750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7 BAI 5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3400" y="1524000"/>
            <a:ext cx="8153400" cy="1771650"/>
          </a:xfrm>
          <a:prstGeom prst="rect">
            <a:avLst/>
          </a:prstGeom>
          <a:noFill/>
        </p:spPr>
      </p:pic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555" y="4948555"/>
            <a:ext cx="2036445" cy="175006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457200" y="3830320"/>
            <a:ext cx="8229600" cy="229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 ngày, cò đi mò tôm, bắt cá ở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ao, hồ đầm lầy.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âm thanh ồn ào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cò sợ hãi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7 BAI 6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762000"/>
            <a:ext cx="8780462" cy="1724025"/>
          </a:xfrm>
          <a:prstGeom prst="rect">
            <a:avLst/>
          </a:prstGeom>
          <a:noFill/>
        </p:spPr>
      </p:pic>
      <p:pic>
        <p:nvPicPr>
          <p:cNvPr id="5123" name="Picture 3" descr="C:\Users\Nhung\Desktop\CD7 BAI 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743200"/>
            <a:ext cx="7627937" cy="112395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 flipH="1">
            <a:off x="4572000" y="2038985"/>
            <a:ext cx="1859280" cy="100901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537710" y="1993900"/>
            <a:ext cx="2015490" cy="158750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>
            <a:hlinkClick r:id="rId3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15" y="4937125"/>
            <a:ext cx="2036445" cy="1750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557</Words>
  <Application>WPS Presentation</Application>
  <PresentationFormat>On-screen Show (4:3)</PresentationFormat>
  <Paragraphs>35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Times New Roman</vt:lpstr>
      <vt:lpstr>Microsoft YaHei</vt:lpstr>
      <vt:lpstr>Arial Unicode MS</vt:lpstr>
      <vt:lpstr>Calibri</vt:lpstr>
      <vt:lpstr>Calibri Light</vt:lpstr>
      <vt:lpstr>等线</vt:lpstr>
      <vt:lpstr>Viner Hand ITC</vt:lpstr>
      <vt:lpstr>JasmineUPC</vt:lpstr>
      <vt:lpstr>Microsoft Sans Serif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Oprekin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Administrator</cp:lastModifiedBy>
  <cp:revision>10</cp:revision>
  <dcterms:created xsi:type="dcterms:W3CDTF">2020-08-20T13:13:00Z</dcterms:created>
  <dcterms:modified xsi:type="dcterms:W3CDTF">2020-10-25T10:29:20Z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