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5" r:id="rId2"/>
    <p:sldId id="310" r:id="rId3"/>
    <p:sldId id="263" r:id="rId4"/>
    <p:sldId id="257" r:id="rId5"/>
    <p:sldId id="264" r:id="rId6"/>
    <p:sldId id="265" r:id="rId7"/>
    <p:sldId id="267" r:id="rId8"/>
    <p:sldId id="272" r:id="rId9"/>
    <p:sldId id="282" r:id="rId10"/>
    <p:sldId id="274" r:id="rId11"/>
    <p:sldId id="275" r:id="rId12"/>
    <p:sldId id="283" r:id="rId13"/>
    <p:sldId id="285" r:id="rId14"/>
    <p:sldId id="286" r:id="rId15"/>
    <p:sldId id="287" r:id="rId16"/>
    <p:sldId id="288" r:id="rId17"/>
    <p:sldId id="284" r:id="rId18"/>
    <p:sldId id="276" r:id="rId19"/>
    <p:sldId id="289" r:id="rId20"/>
    <p:sldId id="277" r:id="rId21"/>
    <p:sldId id="278" r:id="rId22"/>
    <p:sldId id="279" r:id="rId23"/>
    <p:sldId id="306" r:id="rId24"/>
    <p:sldId id="307" r:id="rId25"/>
    <p:sldId id="308" r:id="rId26"/>
    <p:sldId id="309" r:id="rId27"/>
    <p:sldId id="312" r:id="rId28"/>
    <p:sldId id="311" r:id="rId29"/>
    <p:sldId id="290" r:id="rId30"/>
    <p:sldId id="280" r:id="rId31"/>
    <p:sldId id="291" r:id="rId32"/>
    <p:sldId id="28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0" r:id="rId43"/>
    <p:sldId id="302" r:id="rId44"/>
    <p:sldId id="303" r:id="rId45"/>
    <p:sldId id="30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68" d="100"/>
          <a:sy n="68" d="100"/>
        </p:scale>
        <p:origin x="9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ba6db7e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ba6db7e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3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8.jpe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9.jp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9.sv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4.jpg"/><Relationship Id="rId10" Type="http://schemas.openxmlformats.org/officeDocument/2006/relationships/image" Target="../media/image9.sv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1999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8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Ảnh có chứa mũi tên&#10;&#10;Mô tả được tạo tự động">
            <a:extLst>
              <a:ext uri="{FF2B5EF4-FFF2-40B4-BE49-F238E27FC236}">
                <a16:creationId xmlns:a16="http://schemas.microsoft.com/office/drawing/2014/main" id="{4C9C2B67-8F62-4F3E-9BBA-B887A239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29" y="157410"/>
            <a:ext cx="8949343" cy="61865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1F487A-0545-4AC7-9112-A1D6BF5BAFE3}"/>
              </a:ext>
            </a:extLst>
          </p:cNvPr>
          <p:cNvSpPr txBox="1"/>
          <p:nvPr/>
        </p:nvSpPr>
        <p:spPr>
          <a:xfrm>
            <a:off x="3302161" y="1723399"/>
            <a:ext cx="6121077" cy="3210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1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Ảnh có chứa rau&#10;&#10;Mô tả được tạo tự động">
            <a:extLst>
              <a:ext uri="{FF2B5EF4-FFF2-40B4-BE49-F238E27FC236}">
                <a16:creationId xmlns:a16="http://schemas.microsoft.com/office/drawing/2014/main" id="{51451666-536B-47E8-A2A1-6BD2EF5A1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r="-1" b="1946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48" name="Picture 45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"/>
            <a:ext cx="8882062" cy="65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"/>
            <a:ext cx="8429625" cy="648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6453187" cy="63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5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en-US" sz="6000" b="1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6000" b="1" dirty="0">
              <a:ln w="13462">
                <a:solidFill>
                  <a:srgbClr val="FF000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0040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7312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55500F-6B52-433D-ACD2-563E87A6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96" y="1383090"/>
            <a:ext cx="4659340" cy="4191000"/>
          </a:xfrm>
          <a:prstGeom prst="rect">
            <a:avLst/>
          </a:prstGeom>
        </p:spPr>
      </p:pic>
      <p:sp>
        <p:nvSpPr>
          <p:cNvPr id="30" name="Rectangle 29">
            <a:hlinkClick r:id="rId5" action="ppaction://hlinksldjump"/>
            <a:extLst>
              <a:ext uri="{FF2B5EF4-FFF2-40B4-BE49-F238E27FC236}">
                <a16:creationId xmlns:a16="http://schemas.microsoft.com/office/drawing/2014/main" id="{74896977-CD24-4193-B678-205B2C31398D}"/>
              </a:ext>
            </a:extLst>
          </p:cNvPr>
          <p:cNvSpPr/>
          <p:nvPr/>
        </p:nvSpPr>
        <p:spPr>
          <a:xfrm>
            <a:off x="6131198" y="3495622"/>
            <a:ext cx="2361555" cy="207846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Rectangle 30">
            <a:hlinkClick r:id="rId6" action="ppaction://hlinksldjump"/>
            <a:extLst>
              <a:ext uri="{FF2B5EF4-FFF2-40B4-BE49-F238E27FC236}">
                <a16:creationId xmlns:a16="http://schemas.microsoft.com/office/drawing/2014/main" id="{58427E48-0C73-427E-BA77-605829DAAADF}"/>
              </a:ext>
            </a:extLst>
          </p:cNvPr>
          <p:cNvSpPr/>
          <p:nvPr/>
        </p:nvSpPr>
        <p:spPr>
          <a:xfrm>
            <a:off x="8492753" y="1377714"/>
            <a:ext cx="2297784" cy="213003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>
            <a:hlinkClick r:id="rId7" action="ppaction://hlinksldjump"/>
            <a:extLst>
              <a:ext uri="{FF2B5EF4-FFF2-40B4-BE49-F238E27FC236}">
                <a16:creationId xmlns:a16="http://schemas.microsoft.com/office/drawing/2014/main" id="{6A09B1A5-D3D4-4E0F-933A-3F69C700BB66}"/>
              </a:ext>
            </a:extLst>
          </p:cNvPr>
          <p:cNvSpPr/>
          <p:nvPr/>
        </p:nvSpPr>
        <p:spPr>
          <a:xfrm>
            <a:off x="6131197" y="1365583"/>
            <a:ext cx="2361556" cy="21300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id="{F73F1C76-D13D-4DD5-B503-CFD3E88DC213}"/>
              </a:ext>
            </a:extLst>
          </p:cNvPr>
          <p:cNvSpPr/>
          <p:nvPr/>
        </p:nvSpPr>
        <p:spPr>
          <a:xfrm>
            <a:off x="6180414" y="143603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số 5">
            <a:hlinkClick r:id="rId8" action="ppaction://hlinksldjump"/>
            <a:extLst>
              <a:ext uri="{FF2B5EF4-FFF2-40B4-BE49-F238E27FC236}">
                <a16:creationId xmlns:a16="http://schemas.microsoft.com/office/drawing/2014/main" id="{EBA505AA-BC3C-4050-92F1-59C7A41B8B7A}"/>
              </a:ext>
            </a:extLst>
          </p:cNvPr>
          <p:cNvSpPr/>
          <p:nvPr/>
        </p:nvSpPr>
        <p:spPr>
          <a:xfrm>
            <a:off x="8492753" y="3505200"/>
            <a:ext cx="2297783" cy="208794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heart 2">
            <a:extLst>
              <a:ext uri="{FF2B5EF4-FFF2-40B4-BE49-F238E27FC236}">
                <a16:creationId xmlns:a16="http://schemas.microsoft.com/office/drawing/2014/main" id="{364754E6-86CF-4B88-AA7C-AACE59119706}"/>
              </a:ext>
            </a:extLst>
          </p:cNvPr>
          <p:cNvSpPr/>
          <p:nvPr/>
        </p:nvSpPr>
        <p:spPr>
          <a:xfrm>
            <a:off x="10077306" y="141525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Heart 4">
            <a:extLst>
              <a:ext uri="{FF2B5EF4-FFF2-40B4-BE49-F238E27FC236}">
                <a16:creationId xmlns:a16="http://schemas.microsoft.com/office/drawing/2014/main" id="{2CE2D942-F62B-44F3-8C3B-589B9BC87887}"/>
              </a:ext>
            </a:extLst>
          </p:cNvPr>
          <p:cNvSpPr/>
          <p:nvPr/>
        </p:nvSpPr>
        <p:spPr>
          <a:xfrm>
            <a:off x="6156699" y="358920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Heart 5">
            <a:extLst>
              <a:ext uri="{FF2B5EF4-FFF2-40B4-BE49-F238E27FC236}">
                <a16:creationId xmlns:a16="http://schemas.microsoft.com/office/drawing/2014/main" id="{2BDB895D-9F8C-4E95-9FDB-4EFE51032ABB}"/>
              </a:ext>
            </a:extLst>
          </p:cNvPr>
          <p:cNvSpPr/>
          <p:nvPr/>
        </p:nvSpPr>
        <p:spPr>
          <a:xfrm>
            <a:off x="10166018" y="3588387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hlinkClick r:id="rId9" action="ppaction://hlinksldjump"/>
            <a:extLst>
              <a:ext uri="{FF2B5EF4-FFF2-40B4-BE49-F238E27FC236}">
                <a16:creationId xmlns:a16="http://schemas.microsoft.com/office/drawing/2014/main" id="{83CA64D8-FB79-4C5D-ACDB-C435A21BFBC0}"/>
              </a:ext>
            </a:extLst>
          </p:cNvPr>
          <p:cNvSpPr txBox="1"/>
          <p:nvPr/>
        </p:nvSpPr>
        <p:spPr>
          <a:xfrm>
            <a:off x="124917" y="1534695"/>
            <a:ext cx="56858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 CỬA BÍ MẬT</a:t>
            </a:r>
          </a:p>
        </p:txBody>
      </p:sp>
      <p:pic>
        <p:nvPicPr>
          <p:cNvPr id="53" name="Picture 52" descr="Like Bee">
            <a:extLst>
              <a:ext uri="{FF2B5EF4-FFF2-40B4-BE49-F238E27FC236}">
                <a16:creationId xmlns:a16="http://schemas.microsoft.com/office/drawing/2014/main" id="{84F7606A-84C8-44E7-845C-60270108BA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08" y="2789859"/>
            <a:ext cx="1295400" cy="129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1" grpId="2" animBg="1"/>
      <p:bldP spid="32" grpId="0" animBg="1"/>
      <p:bldP spid="33" grpId="0" animBg="1"/>
      <p:bldP spid="47" grpId="0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1999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582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B7098BE-9C95-464B-AC80-3DEF7334F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484632" y="1612365"/>
            <a:ext cx="3517119" cy="395023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4B5EC6A-FE0F-4581-9F32-08963EDF3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310676" y="1612366"/>
            <a:ext cx="3537345" cy="395023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2A23E3A-EB86-4019-AC5B-A8DFA7739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8162336" y="1573887"/>
            <a:ext cx="3517120" cy="3988713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C3E68BC-EADB-435B-9EAD-8B1E9F17BC92}"/>
              </a:ext>
            </a:extLst>
          </p:cNvPr>
          <p:cNvSpPr txBox="1"/>
          <p:nvPr/>
        </p:nvSpPr>
        <p:spPr>
          <a:xfrm>
            <a:off x="2057400" y="612484"/>
            <a:ext cx="3257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84FDCD83-3C89-49FB-BB05-D67FE71C0EB4}"/>
              </a:ext>
            </a:extLst>
          </p:cNvPr>
          <p:cNvSpPr/>
          <p:nvPr/>
        </p:nvSpPr>
        <p:spPr>
          <a:xfrm>
            <a:off x="1371578" y="612484"/>
            <a:ext cx="6096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22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6DBC1C0-772B-4B2E-9363-A51A3775B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655322" y="713127"/>
            <a:ext cx="5267010" cy="54317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24F874-E407-41A5-918C-1CF5DF526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BB12D3E-DD63-469B-A687-14E38AE47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C10F17-490D-41AE-9B38-7F39AF738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14E052-0E61-4C65-B470-AB62B6434712}"/>
              </a:ext>
            </a:extLst>
          </p:cNvPr>
          <p:cNvSpPr/>
          <p:nvPr/>
        </p:nvSpPr>
        <p:spPr>
          <a:xfrm>
            <a:off x="6400266" y="1954554"/>
            <a:ext cx="5136412" cy="240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15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7AF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BE80BAC-2C97-498B-9F6E-7D3F8DAA5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061860" y="1174938"/>
            <a:ext cx="7009396" cy="450197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4216951-E68B-448A-9B21-A66E7DFC092A}"/>
              </a:ext>
            </a:extLst>
          </p:cNvPr>
          <p:cNvSpPr/>
          <p:nvPr/>
        </p:nvSpPr>
        <p:spPr>
          <a:xfrm>
            <a:off x="152402" y="1955712"/>
            <a:ext cx="3352795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xương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57858D-110E-4E93-BD03-E81C400D4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765050" y="990601"/>
            <a:ext cx="6015897" cy="52578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80783AA-09E8-43BC-8853-4277D2898C40}"/>
              </a:ext>
            </a:extLst>
          </p:cNvPr>
          <p:cNvSpPr/>
          <p:nvPr/>
        </p:nvSpPr>
        <p:spPr>
          <a:xfrm>
            <a:off x="7979410" y="1134298"/>
            <a:ext cx="3946759" cy="458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solidFill>
                <a:schemeClr val="tx1">
                  <a:alpha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2457450" y="1905000"/>
            <a:ext cx="7277100" cy="257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TA CẦN LÀM GÌ KHI TIẾP XÚC VỚI CÂY?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E7DF7E6-005B-4328-943A-AF1A4F0D3725}"/>
              </a:ext>
            </a:extLst>
          </p:cNvPr>
          <p:cNvSpPr/>
          <p:nvPr/>
        </p:nvSpPr>
        <p:spPr>
          <a:xfrm>
            <a:off x="1047750" y="1598947"/>
            <a:ext cx="10096500" cy="366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 hoa trong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ăn cây, hoa.</a:t>
            </a:r>
            <a:endParaRPr lang="en-US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DD908EFF-632B-4302-8A63-1D53C4BE3AE1}"/>
              </a:ext>
            </a:extLst>
          </p:cNvPr>
          <p:cNvGrpSpPr/>
          <p:nvPr/>
        </p:nvGrpSpPr>
        <p:grpSpPr>
          <a:xfrm>
            <a:off x="1056130" y="1194763"/>
            <a:ext cx="10079740" cy="609600"/>
            <a:chOff x="838178" y="1194763"/>
            <a:chExt cx="10079740" cy="609600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9F54CD1-D4E4-4B01-B9EE-105B12DC63CD}"/>
                </a:ext>
              </a:extLst>
            </p:cNvPr>
            <p:cNvSpPr txBox="1"/>
            <p:nvPr/>
          </p:nvSpPr>
          <p:spPr>
            <a:xfrm>
              <a:off x="1524000" y="1194763"/>
              <a:ext cx="93939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gai,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độc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076611B5-C2DB-4D89-A34D-EEA51A8006A7}"/>
                </a:ext>
              </a:extLst>
            </p:cNvPr>
            <p:cNvSpPr/>
            <p:nvPr/>
          </p:nvSpPr>
          <p:spPr>
            <a:xfrm>
              <a:off x="838178" y="1194763"/>
              <a:ext cx="6096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algn="ctr"/>
              <a:r>
                <a:rPr lang="en-US" sz="4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9F00E2F1-EF00-4C9E-B5C3-9AABC1FCA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77921"/>
              </p:ext>
            </p:extLst>
          </p:nvPr>
        </p:nvGraphicFramePr>
        <p:xfrm>
          <a:off x="2032000" y="2441670"/>
          <a:ext cx="8128000" cy="3221567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64591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8542904"/>
                    </a:ext>
                  </a:extLst>
                </a:gridCol>
              </a:tblGrid>
              <a:tr h="111824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GAI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ĐỘC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402293"/>
                  </a:ext>
                </a:extLst>
              </a:tr>
              <a:tr h="210332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5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bó&#10;&#10;Mô tả được tạo tự động">
            <a:extLst>
              <a:ext uri="{FF2B5EF4-FFF2-40B4-BE49-F238E27FC236}">
                <a16:creationId xmlns:a16="http://schemas.microsoft.com/office/drawing/2014/main" id="{AFE16FD3-7BA2-432F-95A6-72843760D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6802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Hình ảnh 8" descr="Ảnh có chứa cây, bó hoa, hoa, tươi&#10;&#10;Mô tả được tạo tự động">
            <a:extLst>
              <a:ext uri="{FF2B5EF4-FFF2-40B4-BE49-F238E27FC236}">
                <a16:creationId xmlns:a16="http://schemas.microsoft.com/office/drawing/2014/main" id="{CB417440-BB1D-478C-87A0-1B4825B0C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" r="-1" b="60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Hình ảnh 4" descr="Ảnh có chứa cây, bàn, hoa, bó hoa&#10;&#10;Mô tả được tạo tự động">
            <a:extLst>
              <a:ext uri="{FF2B5EF4-FFF2-40B4-BE49-F238E27FC236}">
                <a16:creationId xmlns:a16="http://schemas.microsoft.com/office/drawing/2014/main" id="{2B034B3C-1669-4939-A950-B32B3310F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17434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Hình ảnh 6" descr="Ảnh có chứa cây, lá, xanh lục, ngoài trời&#10;&#10;Mô tả được tạo tự động">
            <a:extLst>
              <a:ext uri="{FF2B5EF4-FFF2-40B4-BE49-F238E27FC236}">
                <a16:creationId xmlns:a16="http://schemas.microsoft.com/office/drawing/2014/main" id="{7F03B4A4-A1A6-4D11-8930-0E2B2DC98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F8CF1B-7429-4477-B8B2-09455E73A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3355" r="11926"/>
          <a:stretch/>
        </p:blipFill>
        <p:spPr>
          <a:xfrm>
            <a:off x="2837554" y="2984813"/>
            <a:ext cx="2286000" cy="31115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17573" y="331174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Bấm</a:t>
            </a:r>
            <a:r>
              <a:rPr lang="en-US" sz="2000" b="1" dirty="0"/>
              <a:t> </a:t>
            </a:r>
            <a:r>
              <a:rPr lang="en-US" sz="2000" b="1" dirty="0" err="1"/>
              <a:t>giây</a:t>
            </a:r>
            <a:endParaRPr lang="en-US" sz="2000" b="1" dirty="0"/>
          </a:p>
        </p:txBody>
      </p:sp>
      <p:sp>
        <p:nvSpPr>
          <p:cNvPr id="2" name="Action Button: Go to End 1">
            <a:hlinkClick r:id="rId5" action="ppaction://hlinksldjump"/>
            <a:extLst>
              <a:ext uri="{FF2B5EF4-FFF2-40B4-BE49-F238E27FC236}">
                <a16:creationId xmlns:a16="http://schemas.microsoft.com/office/drawing/2014/main" id="{CFC7BDF6-B3B4-4104-AE20-88D6CCB45306}"/>
              </a:ext>
            </a:extLst>
          </p:cNvPr>
          <p:cNvSpPr/>
          <p:nvPr/>
        </p:nvSpPr>
        <p:spPr>
          <a:xfrm>
            <a:off x="10896600" y="6082152"/>
            <a:ext cx="10668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pencil character ">
            <a:extLst>
              <a:ext uri="{FF2B5EF4-FFF2-40B4-BE49-F238E27FC236}">
                <a16:creationId xmlns:a16="http://schemas.microsoft.com/office/drawing/2014/main" id="{8CFBF528-E092-425A-96FC-D7DECAFE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77964">
            <a:off x="5524646" y="4962919"/>
            <a:ext cx="820911" cy="1400380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9870F7EB-CD9A-42A6-B0E3-CED0C75CB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0830" y="1633501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urple book character ">
            <a:extLst>
              <a:ext uri="{FF2B5EF4-FFF2-40B4-BE49-F238E27FC236}">
                <a16:creationId xmlns:a16="http://schemas.microsoft.com/office/drawing/2014/main" id="{8C39D44F-D817-4335-BCE8-F1491F7DE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6553200" y="5310955"/>
            <a:ext cx="1023858" cy="1187472"/>
          </a:xfrm>
          <a:prstGeom prst="rect">
            <a:avLst/>
          </a:prstGeom>
        </p:spPr>
      </p:pic>
      <p:pic>
        <p:nvPicPr>
          <p:cNvPr id="11" name="Graphic 10" descr="Illustration of a globe character ">
            <a:extLst>
              <a:ext uri="{FF2B5EF4-FFF2-40B4-BE49-F238E27FC236}">
                <a16:creationId xmlns:a16="http://schemas.microsoft.com/office/drawing/2014/main" id="{2B9CBE12-3E55-4992-889F-CB2F3C911A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05200" y="191882"/>
            <a:ext cx="1608829" cy="127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19ABC-B8B9-4E7F-9436-CC8A78303F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0693C9-6C30-4F57-BCE6-3A90F000E38C}"/>
              </a:ext>
            </a:extLst>
          </p:cNvPr>
          <p:cNvSpPr txBox="1"/>
          <p:nvPr/>
        </p:nvSpPr>
        <p:spPr>
          <a:xfrm>
            <a:off x="6232402" y="1974335"/>
            <a:ext cx="5101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Rễ cây nằm ở đâu?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66B82-DC97-4051-8151-E23FA09F37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1" b="13333"/>
          <a:stretch/>
        </p:blipFill>
        <p:spPr>
          <a:xfrm>
            <a:off x="-140003" y="2682221"/>
            <a:ext cx="3916279" cy="35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555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đóng&#10;&#10;Mô tả được tạo tự động">
            <a:extLst>
              <a:ext uri="{FF2B5EF4-FFF2-40B4-BE49-F238E27FC236}">
                <a16:creationId xmlns:a16="http://schemas.microsoft.com/office/drawing/2014/main" id="{5BDDD977-30C8-4C68-8689-EE9E6E4FE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r="-2" b="19869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Hình ảnh 6" descr="Ảnh có chứa cây, cây xương rồng, hoa, vật chứa&#10;&#10;Mô tả được tạo tự động">
            <a:extLst>
              <a:ext uri="{FF2B5EF4-FFF2-40B4-BE49-F238E27FC236}">
                <a16:creationId xmlns:a16="http://schemas.microsoft.com/office/drawing/2014/main" id="{47ABD2C7-7CBF-4E4A-BC4B-4870B7C5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Hình ảnh 8" descr="Ảnh có chứa cây, ngoài trời, xanh lục, lá&#10;&#10;Mô tả được tạo tự động">
            <a:extLst>
              <a:ext uri="{FF2B5EF4-FFF2-40B4-BE49-F238E27FC236}">
                <a16:creationId xmlns:a16="http://schemas.microsoft.com/office/drawing/2014/main" id="{049BEA6D-8CCB-4DCB-9635-0F974DA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4011" b="-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Hình ảnh 4" descr="Ảnh có chứa hoa, cây, bó hoa&#10;&#10;Mô tả được tạo tự động">
            <a:extLst>
              <a:ext uri="{FF2B5EF4-FFF2-40B4-BE49-F238E27FC236}">
                <a16:creationId xmlns:a16="http://schemas.microsoft.com/office/drawing/2014/main" id="{2D7D2895-0B71-4E7D-9A9C-3DFA61E1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b="2314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4727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03BA6-71E7-4A9D-9A7C-9B634AA39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r="1" b="4796"/>
          <a:stretch/>
        </p:blipFill>
        <p:spPr>
          <a:xfrm>
            <a:off x="-304800" y="10"/>
            <a:ext cx="8305781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CB18DCD-805B-4B5C-BB79-D14B8313C7A2}"/>
              </a:ext>
            </a:extLst>
          </p:cNvPr>
          <p:cNvSpPr txBox="1"/>
          <p:nvPr/>
        </p:nvSpPr>
        <p:spPr>
          <a:xfrm>
            <a:off x="7916136" y="1871627"/>
            <a:ext cx="3916681" cy="359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endParaRPr lang="en-US" sz="40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340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53A3FFE-5108-489D-BD6D-A71E9775B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17" y="-1134871"/>
            <a:ext cx="6015897" cy="547014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4BBEB9F-0AF5-4A1C-BC4B-203094D16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 t="46667" r="13974" b="36666"/>
          <a:stretch/>
        </p:blipFill>
        <p:spPr>
          <a:xfrm>
            <a:off x="643501" y="1600200"/>
            <a:ext cx="6015897" cy="420216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3894415-552D-4C2D-A9EF-87B35B3C9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87859"/>
            <a:ext cx="6015897" cy="54701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18A3EF7-7CEB-4418-8BBF-95A9B570A13B}"/>
              </a:ext>
            </a:extLst>
          </p:cNvPr>
          <p:cNvSpPr txBox="1"/>
          <p:nvPr/>
        </p:nvSpPr>
        <p:spPr>
          <a:xfrm>
            <a:off x="7713579" y="2209800"/>
            <a:ext cx="432775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endParaRPr lang="en-US" sz="3600" b="1" dirty="0">
              <a:solidFill>
                <a:srgbClr val="C00000">
                  <a:alpha val="60000"/>
                </a:srgb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135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3126BB-6C49-46BC-BF1B-9DED4EF0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351183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giây</a:t>
            </a:r>
            <a:endParaRPr lang="en-US" b="1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EBC03975-CAF9-4214-90C1-4769FE4908A8}"/>
              </a:ext>
            </a:extLst>
          </p:cNvPr>
          <p:cNvSpPr/>
          <p:nvPr/>
        </p:nvSpPr>
        <p:spPr>
          <a:xfrm>
            <a:off x="10972800" y="5997858"/>
            <a:ext cx="9906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7BACF7CE-7D52-43C3-89FF-0039D4C3B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800" y="167911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8293B56D-9140-4C62-B527-D6AC546F0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06100" y="145703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37538A33-1AC5-42F0-995B-2F59F8943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77964">
            <a:off x="7090983" y="5059006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:a16="http://schemas.microsoft.com/office/drawing/2014/main" id="{4F1D53F9-6F37-4E5B-A16A-17357948D4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736471" y="5456974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457A21-D296-4CD5-AEEB-C345D7696E27}"/>
              </a:ext>
            </a:extLst>
          </p:cNvPr>
          <p:cNvSpPr txBox="1"/>
          <p:nvPr/>
        </p:nvSpPr>
        <p:spPr>
          <a:xfrm>
            <a:off x="6248400" y="1810433"/>
            <a:ext cx="5000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Cây gồm những bộ phận nào?</a:t>
            </a:r>
          </a:p>
        </p:txBody>
      </p:sp>
      <p:sp>
        <p:nvSpPr>
          <p:cNvPr id="12" name="AutoShape 2" descr="Diệt côn trùng ve sầu ở Vĩnh Long – diet con trung">
            <a:extLst>
              <a:ext uri="{FF2B5EF4-FFF2-40B4-BE49-F238E27FC236}">
                <a16:creationId xmlns:a16="http://schemas.microsoft.com/office/drawing/2014/main" id="{EF628920-BAFB-4618-8E16-076493C116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Sinh học 9 Bài 65: Tổng kết chương trình toàn cấp tiết 2">
            <a:extLst>
              <a:ext uri="{FF2B5EF4-FFF2-40B4-BE49-F238E27FC236}">
                <a16:creationId xmlns:a16="http://schemas.microsoft.com/office/drawing/2014/main" id="{FEB67F43-7898-4378-8AB1-80685BD1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6346"/>
            <a:ext cx="4461963" cy="516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821853-AF28-443C-A016-D6F936D7C2CE}"/>
              </a:ext>
            </a:extLst>
          </p:cNvPr>
          <p:cNvSpPr txBox="1"/>
          <p:nvPr/>
        </p:nvSpPr>
        <p:spPr>
          <a:xfrm>
            <a:off x="4035147" y="2411587"/>
            <a:ext cx="552712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BB83A-F572-4AE4-871F-DC1AE33501C7}"/>
              </a:ext>
            </a:extLst>
          </p:cNvPr>
          <p:cNvSpPr txBox="1"/>
          <p:nvPr/>
        </p:nvSpPr>
        <p:spPr>
          <a:xfrm>
            <a:off x="3964091" y="3059668"/>
            <a:ext cx="805174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4BC3B-F35A-48D2-9EB6-9421630E504D}"/>
              </a:ext>
            </a:extLst>
          </p:cNvPr>
          <p:cNvSpPr txBox="1"/>
          <p:nvPr/>
        </p:nvSpPr>
        <p:spPr>
          <a:xfrm>
            <a:off x="3926054" y="4774168"/>
            <a:ext cx="915627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Thân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996FA-DC23-460B-AD53-B747A008A9A5}"/>
              </a:ext>
            </a:extLst>
          </p:cNvPr>
          <p:cNvSpPr txBox="1"/>
          <p:nvPr/>
        </p:nvSpPr>
        <p:spPr>
          <a:xfrm>
            <a:off x="4015446" y="5774105"/>
            <a:ext cx="592115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Rễ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88EBF-2F8E-462C-AEDC-68CB722E18CA}"/>
              </a:ext>
            </a:extLst>
          </p:cNvPr>
          <p:cNvSpPr txBox="1"/>
          <p:nvPr/>
        </p:nvSpPr>
        <p:spPr>
          <a:xfrm>
            <a:off x="3964091" y="3696399"/>
            <a:ext cx="789396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503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5FA43D4-3DA7-457C-B121-26782ACA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15" y="-152400"/>
            <a:ext cx="5228657" cy="605298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28600" y="298925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giây</a:t>
            </a:r>
            <a:endParaRPr lang="en-US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F98BDD2D-15A9-4D9E-A9E2-8FA1E909B71A}"/>
              </a:ext>
            </a:extLst>
          </p:cNvPr>
          <p:cNvSpPr/>
          <p:nvPr/>
        </p:nvSpPr>
        <p:spPr>
          <a:xfrm>
            <a:off x="11010255" y="6089922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CA2F52E8-047B-448A-8058-E0E97D74C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8058" y="273037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B15E81E5-6866-4649-AF85-FC3EACC50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71875" y="153452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A05155E5-865E-4900-977E-9438CCF399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77964">
            <a:off x="6316794" y="5362092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:a16="http://schemas.microsoft.com/office/drawing/2014/main" id="{53A0963B-FFBB-4170-A778-37610D2357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970222" y="5670528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9C8EAF-4F57-4DE5-A205-6DC934427680}"/>
              </a:ext>
            </a:extLst>
          </p:cNvPr>
          <p:cNvSpPr txBox="1"/>
          <p:nvPr/>
        </p:nvSpPr>
        <p:spPr>
          <a:xfrm>
            <a:off x="7595219" y="2265355"/>
            <a:ext cx="381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lợi</a:t>
            </a:r>
            <a:r>
              <a:rPr lang="en-US" sz="4000" dirty="0"/>
              <a:t> </a:t>
            </a:r>
            <a:r>
              <a:rPr lang="en-US" sz="4000" dirty="0" err="1"/>
              <a:t>ích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vi-VN" sz="4000" dirty="0"/>
              <a:t>ở trường?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071DF-2952-45C8-953C-2E2943D344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0" y="2110901"/>
            <a:ext cx="2506409" cy="224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B8EEB-8434-4E36-A1D8-0015513088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87" y="2269638"/>
            <a:ext cx="3080176" cy="2089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4639A6-BE78-4858-B4D5-A4503B4185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6" y="4508513"/>
            <a:ext cx="2907179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02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D76A43-2681-45AE-8538-28E91574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-109382"/>
            <a:ext cx="4132772" cy="539274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84830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giây</a:t>
            </a:r>
            <a:endParaRPr lang="en-US" b="1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53D9D947-1181-4F59-934E-8F2A5F9A28CA}"/>
              </a:ext>
            </a:extLst>
          </p:cNvPr>
          <p:cNvSpPr/>
          <p:nvPr/>
        </p:nvSpPr>
        <p:spPr>
          <a:xfrm>
            <a:off x="10972800" y="6153825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139A8EB1-9CAC-4925-8F93-EB977DC65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0030" y="234115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563E6C82-B13A-4A3B-9F12-6AF9F38D8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8997" y="37509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5091650C-518C-44BE-8DC3-CBDC8BBAC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77964">
            <a:off x="7974464" y="5301906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:a16="http://schemas.microsoft.com/office/drawing/2014/main" id="{D7F58A1C-6DA1-4290-AECD-999FB85112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8848519" y="5450733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F1D6E9-5F1C-4439-81E5-3E0D04395751}"/>
              </a:ext>
            </a:extLst>
          </p:cNvPr>
          <p:cNvSpPr txBox="1"/>
          <p:nvPr/>
        </p:nvSpPr>
        <p:spPr>
          <a:xfrm>
            <a:off x="8337626" y="1690271"/>
            <a:ext cx="3262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Hãy kể tên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rau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vi-VN" sz="4000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7A10A-141F-43BE-87E5-5D225CDB86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6" y="1752600"/>
            <a:ext cx="3095514" cy="4134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81F13-77AB-4637-8B0C-01F2D3613A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74" y="1819345"/>
            <a:ext cx="2634897" cy="2153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EC67E-97C1-4B1F-ACBA-A6D8CD1BB3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66" y="4286925"/>
            <a:ext cx="263489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5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485</Words>
  <Application>Microsoft Office PowerPoint</Application>
  <PresentationFormat>Widescreen</PresentationFormat>
  <Paragraphs>158</Paragraphs>
  <Slides>45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Meiryo</vt:lpstr>
      <vt:lpstr>Arial</vt:lpstr>
      <vt:lpstr>Calibri</vt:lpstr>
      <vt:lpstr>Oswald Regular</vt:lpstr>
      <vt:lpstr>Passion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Admin</cp:lastModifiedBy>
  <cp:revision>83</cp:revision>
  <dcterms:created xsi:type="dcterms:W3CDTF">2020-10-02T09:24:27Z</dcterms:created>
  <dcterms:modified xsi:type="dcterms:W3CDTF">2024-01-15T07:31:57Z</dcterms:modified>
</cp:coreProperties>
</file>