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35"/>
  </p:notesMasterIdLst>
  <p:sldIdLst>
    <p:sldId id="257" r:id="rId3"/>
    <p:sldId id="261" r:id="rId4"/>
    <p:sldId id="262" r:id="rId5"/>
    <p:sldId id="283" r:id="rId6"/>
    <p:sldId id="264" r:id="rId7"/>
    <p:sldId id="265" r:id="rId8"/>
    <p:sldId id="266" r:id="rId9"/>
    <p:sldId id="284" r:id="rId10"/>
    <p:sldId id="268" r:id="rId11"/>
    <p:sldId id="285" r:id="rId12"/>
    <p:sldId id="286" r:id="rId13"/>
    <p:sldId id="287" r:id="rId14"/>
    <p:sldId id="288" r:id="rId15"/>
    <p:sldId id="260" r:id="rId16"/>
    <p:sldId id="269" r:id="rId17"/>
    <p:sldId id="270" r:id="rId18"/>
    <p:sldId id="271" r:id="rId19"/>
    <p:sldId id="289" r:id="rId20"/>
    <p:sldId id="290" r:id="rId21"/>
    <p:sldId id="291" r:id="rId22"/>
    <p:sldId id="292" r:id="rId23"/>
    <p:sldId id="272" r:id="rId24"/>
    <p:sldId id="274" r:id="rId25"/>
    <p:sldId id="293" r:id="rId26"/>
    <p:sldId id="294" r:id="rId27"/>
    <p:sldId id="295" r:id="rId28"/>
    <p:sldId id="296" r:id="rId29"/>
    <p:sldId id="299" r:id="rId30"/>
    <p:sldId id="277" r:id="rId31"/>
    <p:sldId id="297" r:id="rId32"/>
    <p:sldId id="298"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62" d="100"/>
          <a:sy n="62"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72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4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338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9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1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80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419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89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075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4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2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79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756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8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25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778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5780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6393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1075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726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11918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C58152F-F9D9-436F-B316-27B03462950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266700"/>
            <a:ext cx="1285577" cy="1285577"/>
          </a:xfrm>
          <a:prstGeom prst="rect">
            <a:avLst/>
          </a:prstGeom>
        </p:spPr>
      </p:pic>
    </p:spTree>
    <p:extLst>
      <p:ext uri="{BB962C8B-B14F-4D97-AF65-F5344CB8AC3E}">
        <p14:creationId xmlns:p14="http://schemas.microsoft.com/office/powerpoint/2010/main" val="440146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audio" Target="../media/audio3.wav"/><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jpe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a16="http://schemas.microsoft.com/office/drawing/2014/main" id="{F2F7EFB2-3774-440B-B023-B535824A54F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810875" y="7289271"/>
            <a:ext cx="609600" cy="609600"/>
          </a:xfrm>
          <a:prstGeom prst="rect">
            <a:avLst/>
          </a:prstGeom>
        </p:spPr>
      </p:pic>
      <p:sp>
        <p:nvSpPr>
          <p:cNvPr id="11" name="Google Shape;487;p33">
            <a:extLst>
              <a:ext uri="{FF2B5EF4-FFF2-40B4-BE49-F238E27FC236}">
                <a16:creationId xmlns:a16="http://schemas.microsoft.com/office/drawing/2014/main" id="{238ED891-FC41-443A-95B3-BF38014A3657}"/>
              </a:ext>
            </a:extLst>
          </p:cNvPr>
          <p:cNvSpPr txBox="1">
            <a:spLocks/>
          </p:cNvSpPr>
          <p:nvPr/>
        </p:nvSpPr>
        <p:spPr>
          <a:xfrm>
            <a:off x="3244697" y="99877"/>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12" name="Picture 11">
            <a:extLst>
              <a:ext uri="{FF2B5EF4-FFF2-40B4-BE49-F238E27FC236}">
                <a16:creationId xmlns:a16="http://schemas.microsoft.com/office/drawing/2014/main" id="{1BCF0F86-E20C-4967-9B76-06ABAE925C99}"/>
              </a:ext>
            </a:extLst>
          </p:cNvPr>
          <p:cNvPicPr>
            <a:picLocks noChangeAspect="1"/>
          </p:cNvPicPr>
          <p:nvPr/>
        </p:nvPicPr>
        <p:blipFill>
          <a:blip r:embed="rId6"/>
          <a:stretch>
            <a:fillRect/>
          </a:stretch>
        </p:blipFill>
        <p:spPr>
          <a:xfrm>
            <a:off x="4055493" y="972874"/>
            <a:ext cx="8805411" cy="1102636"/>
          </a:xfrm>
          <a:prstGeom prst="rect">
            <a:avLst/>
          </a:prstGeom>
        </p:spPr>
      </p:pic>
      <p:pic>
        <p:nvPicPr>
          <p:cNvPr id="13" name="Picture 12">
            <a:extLst>
              <a:ext uri="{FF2B5EF4-FFF2-40B4-BE49-F238E27FC236}">
                <a16:creationId xmlns:a16="http://schemas.microsoft.com/office/drawing/2014/main" id="{AF1E6731-960C-42B8-B23B-F270BF8BB5A0}"/>
              </a:ext>
            </a:extLst>
          </p:cNvPr>
          <p:cNvPicPr>
            <a:picLocks noChangeAspect="1"/>
          </p:cNvPicPr>
          <p:nvPr/>
        </p:nvPicPr>
        <p:blipFill>
          <a:blip r:embed="rId7"/>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F25469EB-42D7-4D20-9FD7-D1BF46158450}"/>
              </a:ext>
            </a:extLst>
          </p:cNvPr>
          <p:cNvPicPr>
            <a:picLocks noChangeAspect="1"/>
          </p:cNvPicPr>
          <p:nvPr/>
        </p:nvPicPr>
        <p:blipFill>
          <a:blip r:embed="rId8"/>
          <a:stretch>
            <a:fillRect/>
          </a:stretch>
        </p:blipFill>
        <p:spPr>
          <a:xfrm>
            <a:off x="5870957" y="1926232"/>
            <a:ext cx="5822185" cy="2395936"/>
          </a:xfrm>
          <a:prstGeom prst="rect">
            <a:avLst/>
          </a:prstGeom>
        </p:spPr>
      </p:pic>
    </p:spTree>
    <p:extLst>
      <p:ext uri="{BB962C8B-B14F-4D97-AF65-F5344CB8AC3E}">
        <p14:creationId xmlns:p14="http://schemas.microsoft.com/office/powerpoint/2010/main" val="3895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73127" y="594300"/>
            <a:ext cx="510686" cy="536148"/>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2" name="Group 21">
            <a:extLst>
              <a:ext uri="{FF2B5EF4-FFF2-40B4-BE49-F238E27FC236}">
                <a16:creationId xmlns:a16="http://schemas.microsoft.com/office/drawing/2014/main" id="{B33B8EDD-035B-42AB-900C-2D8E1B00CA7F}"/>
              </a:ext>
            </a:extLst>
          </p:cNvPr>
          <p:cNvGrpSpPr/>
          <p:nvPr/>
        </p:nvGrpSpPr>
        <p:grpSpPr>
          <a:xfrm>
            <a:off x="85725" y="1705254"/>
            <a:ext cx="541042" cy="465103"/>
            <a:chOff x="841539" y="777345"/>
            <a:chExt cx="547383" cy="590228"/>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142875" y="3918025"/>
            <a:ext cx="442499" cy="486710"/>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6404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D3890-27FE-4A40-8802-12B0CF5A39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a:extLst>
              <a:ext uri="{FF2B5EF4-FFF2-40B4-BE49-F238E27FC236}">
                <a16:creationId xmlns:a16="http://schemas.microsoft.com/office/drawing/2014/main" id="{FF6C470E-9066-4A32-A239-561CB7A9BEEF}"/>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942975" y="2855835"/>
            <a:ext cx="4807792" cy="3195626"/>
          </a:xfrm>
          <a:prstGeom prst="rect">
            <a:avLst/>
          </a:prstGeom>
        </p:spPr>
      </p:pic>
      <p:pic>
        <p:nvPicPr>
          <p:cNvPr id="17" name="Picture 16">
            <a:extLst>
              <a:ext uri="{FF2B5EF4-FFF2-40B4-BE49-F238E27FC236}">
                <a16:creationId xmlns:a16="http://schemas.microsoft.com/office/drawing/2014/main" id="{D0397A74-9235-4DE9-B5FD-D31EC4140C4E}"/>
              </a:ext>
            </a:extLst>
          </p:cNvPr>
          <p:cNvPicPr>
            <a:picLocks noChangeAspect="1"/>
          </p:cNvPicPr>
          <p:nvPr/>
        </p:nvPicPr>
        <p:blipFill>
          <a:blip r:embed="rId6"/>
          <a:stretch>
            <a:fillRect/>
          </a:stretch>
        </p:blipFill>
        <p:spPr>
          <a:xfrm>
            <a:off x="3534794" y="830658"/>
            <a:ext cx="4462659" cy="1158340"/>
          </a:xfrm>
          <a:prstGeom prst="rect">
            <a:avLst/>
          </a:prstGeom>
        </p:spPr>
      </p:pic>
    </p:spTree>
    <p:extLst>
      <p:ext uri="{BB962C8B-B14F-4D97-AF65-F5344CB8AC3E}">
        <p14:creationId xmlns:p14="http://schemas.microsoft.com/office/powerpoint/2010/main" val="1319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323544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1E1C5-EE5B-4478-A6A1-2C5202AA59E2}"/>
              </a:ext>
            </a:extLst>
          </p:cNvPr>
          <p:cNvGrpSpPr/>
          <p:nvPr/>
        </p:nvGrpSpPr>
        <p:grpSpPr>
          <a:xfrm>
            <a:off x="3469570" y="735931"/>
            <a:ext cx="5493819" cy="5128665"/>
            <a:chOff x="2421820" y="459706"/>
            <a:chExt cx="5493819" cy="5128665"/>
          </a:xfrm>
        </p:grpSpPr>
        <p:grpSp>
          <p:nvGrpSpPr>
            <p:cNvPr id="4" name="Group 3">
              <a:extLst>
                <a:ext uri="{FF2B5EF4-FFF2-40B4-BE49-F238E27FC236}">
                  <a16:creationId xmlns:a16="http://schemas.microsoft.com/office/drawing/2014/main" id="{65C7B309-D2CE-4CAC-B95F-63EF77862E2A}"/>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6" name="Rounded Rectangle 7">
                <a:extLst>
                  <a:ext uri="{FF2B5EF4-FFF2-40B4-BE49-F238E27FC236}">
                    <a16:creationId xmlns:a16="http://schemas.microsoft.com/office/drawing/2014/main" id="{60CF31CD-834A-4AC4-AB3A-13666EA149AE}"/>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EBE2C7DF-4627-4E19-8B86-046A92649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5" name="Rectangle 4">
              <a:extLst>
                <a:ext uri="{FF2B5EF4-FFF2-40B4-BE49-F238E27FC236}">
                  <a16:creationId xmlns:a16="http://schemas.microsoft.com/office/drawing/2014/main" id="{0CE5B24D-6D6A-4C6E-86B9-68645F8F8C73}"/>
                </a:ext>
              </a:extLst>
            </p:cNvPr>
            <p:cNvSpPr/>
            <p:nvPr/>
          </p:nvSpPr>
          <p:spPr>
            <a:xfrm rot="20559448">
              <a:off x="2657469" y="1941843"/>
              <a:ext cx="4993174"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Cóc</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kiện</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图片 27">
            <a:extLst>
              <a:ext uri="{FF2B5EF4-FFF2-40B4-BE49-F238E27FC236}">
                <a16:creationId xmlns:a16="http://schemas.microsoft.com/office/drawing/2014/main" id="{4A32FE4D-E438-43AC-9F27-23D881C646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853634" y="2546718"/>
            <a:ext cx="3573315" cy="4185463"/>
          </a:xfrm>
          <a:prstGeom prst="rect">
            <a:avLst/>
          </a:prstGeom>
        </p:spPr>
      </p:pic>
      <p:sp>
        <p:nvSpPr>
          <p:cNvPr id="10" name="TextBox 9">
            <a:extLst>
              <a:ext uri="{FF2B5EF4-FFF2-40B4-BE49-F238E27FC236}">
                <a16:creationId xmlns:a16="http://schemas.microsoft.com/office/drawing/2014/main" id="{49BCEF24-AF26-4735-8BD1-4367EA2B2B77}"/>
              </a:ext>
            </a:extLst>
          </p:cNvPr>
          <p:cNvSpPr txBox="1"/>
          <p:nvPr/>
        </p:nvSpPr>
        <p:spPr>
          <a:xfrm>
            <a:off x="4692721" y="118422"/>
            <a:ext cx="6405936"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ần tài, Thổ địa du Xuân 2018 - Tập 3: Mùng 2 Tết mẹ - Đài phát thanh  truyền hình tỉnh Bà Rịa Vũng Tàu">
            <a:extLst>
              <a:ext uri="{FF2B5EF4-FFF2-40B4-BE49-F238E27FC236}">
                <a16:creationId xmlns:a16="http://schemas.microsoft.com/office/drawing/2014/main" id="{87CD9CF4-3325-42BD-8208-9128C1E7C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1ABA12E-C736-4D43-AD0C-788369566EF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triều</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tưởng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tượng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xưa</a:t>
            </a:r>
            <a:endParaRPr lang="en-US" sz="32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9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át karaoke ồn ào ngày Tết: Phạt thế nào?">
            <a:extLst>
              <a:ext uri="{FF2B5EF4-FFF2-40B4-BE49-F238E27FC236}">
                <a16:creationId xmlns:a16="http://schemas.microsoft.com/office/drawing/2014/main" id="{C8FA3727-9030-4D28-ADA3-E267696E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FE101C-26FD-4C3A-84EA-B37D916F156D}"/>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Náo</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ầm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ĩ,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ồn</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ào</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ình Minh: &quot;Vai Thiên Lôi của Táo 2016 đẹp&quot; | VTV.VN">
            <a:extLst>
              <a:ext uri="{FF2B5EF4-FFF2-40B4-BE49-F238E27FC236}">
                <a16:creationId xmlns:a16="http://schemas.microsoft.com/office/drawing/2014/main" id="{895B10B8-EB30-4F07-83D3-BD5B1F570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7CAD3F-DE49-448E-B7A5-AA4259EA4ECB}"/>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Lưỡi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tầm</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vũ</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khí</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búa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Thần</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Kỳ phùng địch thủ là gì và tại sao nó lại có sức ảnh hưởng rất lớn tới sự  phát triển của Esports?">
            <a:extLst>
              <a:ext uri="{FF2B5EF4-FFF2-40B4-BE49-F238E27FC236}">
                <a16:creationId xmlns:a16="http://schemas.microsoft.com/office/drawing/2014/main" id="{9455FF43-B1F7-49E7-BF4F-50DC0C9DB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D85C68-CA20-4A8C-8590-0BF845C4AE8E}"/>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Địch</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thủ</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đối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chọi</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EA8FCD-622D-4101-B2A4-A2CB24529897}"/>
              </a:ext>
            </a:extLst>
          </p:cNvPr>
          <p:cNvPicPr>
            <a:picLocks noChangeAspect="1"/>
          </p:cNvPicPr>
          <p:nvPr/>
        </p:nvPicPr>
        <p:blipFill rotWithShape="1">
          <a:blip r:embed="rId2"/>
          <a:srcRect l="11445" r="-2" b="-2"/>
          <a:stretch/>
        </p:blipFill>
        <p:spPr>
          <a:xfrm>
            <a:off x="20" y="431"/>
            <a:ext cx="8420080" cy="6408311"/>
          </a:xfrm>
          <a:prstGeom prst="rect">
            <a:avLst/>
          </a:prstGeom>
        </p:spPr>
      </p:pic>
      <p:sp>
        <p:nvSpPr>
          <p:cNvPr id="3" name="TextBox 2">
            <a:extLst>
              <a:ext uri="{FF2B5EF4-FFF2-40B4-BE49-F238E27FC236}">
                <a16:creationId xmlns:a16="http://schemas.microsoft.com/office/drawing/2014/main" id="{9FBE0360-0F7E-4007-8C69-54C737FF37DF}"/>
              </a:ext>
            </a:extLst>
          </p:cNvPr>
          <p:cNvSpPr txBox="1"/>
          <p:nvPr/>
        </p:nvSpPr>
        <p:spPr>
          <a:xfrm>
            <a:off x="8643193" y="2418408"/>
            <a:ext cx="3348782" cy="354026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rơi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lối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thoát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a:cs typeface="Calibri" panose="020F0502020204030204" pitchFamily="34" charset="0"/>
              </a:rPr>
              <a:t>Trông tôi xấu xí, xù xì</a:t>
            </a:r>
          </a:p>
          <a:p>
            <a:pPr lvl="0" algn="ctr">
              <a:defRPr/>
            </a:pPr>
            <a:r>
              <a:rPr lang="vi-VN" sz="3600" b="1" dirty="0">
                <a:solidFill>
                  <a:srgbClr val="C00000"/>
                </a:solidFill>
                <a:latin typeface="Calibri"/>
                <a:cs typeface="Calibri" panose="020F0502020204030204" pitchFamily="34" charset="0"/>
              </a:rPr>
              <a:t>Đêm về </a:t>
            </a:r>
            <a:r>
              <a:rPr lang="en-US" sz="3600" b="1" dirty="0" err="1">
                <a:solidFill>
                  <a:srgbClr val="C00000"/>
                </a:solidFill>
                <a:latin typeface="Calibri"/>
                <a:cs typeface="Calibri" panose="020F0502020204030204" pitchFamily="34" charset="0"/>
              </a:rPr>
              <a:t>người</a:t>
            </a:r>
            <a:r>
              <a:rPr lang="vi-VN" sz="3600" b="1" dirty="0">
                <a:solidFill>
                  <a:srgbClr val="C00000"/>
                </a:solidFill>
                <a:latin typeface="Calibri"/>
                <a:cs typeface="Calibri" panose="020F0502020204030204" pitchFamily="34" charset="0"/>
              </a:rPr>
              <a:t> ngủ, tôi thì bắt sâu</a:t>
            </a:r>
          </a:p>
          <a:p>
            <a:pPr lvl="0" algn="ctr">
              <a:defRPr/>
            </a:pPr>
            <a:r>
              <a:rPr lang="vi-VN" sz="3600" b="1" dirty="0">
                <a:solidFill>
                  <a:srgbClr val="C00000"/>
                </a:solidFill>
                <a:latin typeface="Calibri"/>
                <a:cs typeface="Calibri" panose="020F0502020204030204" pitchFamily="34" charset="0"/>
              </a:rPr>
              <a:t>Khi nào trời nắng quá lâu</a:t>
            </a:r>
          </a:p>
          <a:p>
            <a:pPr lvl="0" algn="r">
              <a:defRPr/>
            </a:pPr>
            <a:r>
              <a:rPr lang="vi-VN" sz="3600" b="1" dirty="0">
                <a:solidFill>
                  <a:srgbClr val="C00000"/>
                </a:solidFill>
                <a:latin typeface="Calibri"/>
                <a:cs typeface="Calibri" panose="020F0502020204030204" pitchFamily="34" charset="0"/>
              </a:rPr>
              <a:t>Tôi kêu mấy tiếng, mưa đâu bay về.</a:t>
            </a:r>
          </a:p>
          <a:p>
            <a:pPr lvl="0" algn="r">
              <a:defRPr/>
            </a:pPr>
            <a:r>
              <a:rPr lang="vi-VN" sz="3600" b="1" dirty="0">
                <a:solidFill>
                  <a:srgbClr val="C00000"/>
                </a:solidFill>
                <a:latin typeface="Calibri"/>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a:cs typeface="Calibri" panose="020F050202020403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Nếu trái đất nghiêng 23 độ thì sao?">
            <a:extLst>
              <a:ext uri="{FF2B5EF4-FFF2-40B4-BE49-F238E27FC236}">
                <a16:creationId xmlns:a16="http://schemas.microsoft.com/office/drawing/2014/main" id="{0DED3B9D-74E5-469F-A8AE-C2F2420E0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1" b="77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AA91A6-6391-483D-8F45-794EF28F44E8}"/>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Trần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gian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giới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mặt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ADB36A5-4A50-4E63-A8A1-B5EDB0054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7">
            <a:extLst>
              <a:ext uri="{FF2B5EF4-FFF2-40B4-BE49-F238E27FC236}">
                <a16:creationId xmlns:a16="http://schemas.microsoft.com/office/drawing/2014/main" id="{982103B8-A9BD-42E3-BE20-688AE39C1E42}"/>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a:extLst>
              <a:ext uri="{FF2B5EF4-FFF2-40B4-BE49-F238E27FC236}">
                <a16:creationId xmlns:a16="http://schemas.microsoft.com/office/drawing/2014/main" id="{6C5D9F70-566D-4CA6-9DCF-01916009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EA4195-7B3F-4DC3-BE2D-ADCA6B1EA256}"/>
              </a:ext>
            </a:extLst>
          </p:cNvPr>
          <p:cNvSpPr txBox="1"/>
          <p:nvPr/>
        </p:nvSpPr>
        <p:spPr>
          <a:xfrm>
            <a:off x="1531304" y="1600851"/>
            <a:ext cx="10089195" cy="584775"/>
          </a:xfrm>
          <a:prstGeom prst="rect">
            <a:avLst/>
          </a:prstGeom>
          <a:noFill/>
        </p:spPr>
        <p:txBody>
          <a:bodyPr wrap="square">
            <a:spAutoFit/>
          </a:bodyPr>
          <a:lstStyle/>
          <a:p>
            <a:pPr lvl="0"/>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03295F3-C632-4139-9140-D10A48BBE8EA}"/>
              </a:ext>
            </a:extLst>
          </p:cNvPr>
          <p:cNvSpPr txBox="1"/>
          <p:nvPr/>
        </p:nvSpPr>
        <p:spPr>
          <a:xfrm>
            <a:off x="1369380" y="2517902"/>
            <a:ext cx="9498645" cy="584775"/>
          </a:xfrm>
          <a:prstGeom prst="rect">
            <a:avLst/>
          </a:prstGeom>
          <a:noFill/>
        </p:spPr>
        <p:txBody>
          <a:bodyPr wrap="square">
            <a:spAutoFit/>
          </a:bodyPr>
          <a:lstStyle/>
          <a:p>
            <a:pPr lvl="0"/>
            <a:r>
              <a:rPr lang="en-US"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p>
        </p:txBody>
      </p:sp>
      <p:pic>
        <p:nvPicPr>
          <p:cNvPr id="7" name="Picture 6">
            <a:extLst>
              <a:ext uri="{FF2B5EF4-FFF2-40B4-BE49-F238E27FC236}">
                <a16:creationId xmlns:a16="http://schemas.microsoft.com/office/drawing/2014/main" id="{86C942B9-2DD5-4AA3-A7FC-ED2A3986B7D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8" name="Picture 7">
            <a:extLst>
              <a:ext uri="{FF2B5EF4-FFF2-40B4-BE49-F238E27FC236}">
                <a16:creationId xmlns:a16="http://schemas.microsoft.com/office/drawing/2014/main" id="{6AAC1675-F0AE-4F53-932E-6FD142E03208}"/>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87093" y="2381653"/>
            <a:ext cx="736203" cy="1005840"/>
          </a:xfrm>
          <a:prstGeom prst="rect">
            <a:avLst/>
          </a:prstGeom>
        </p:spPr>
      </p:pic>
      <p:pic>
        <p:nvPicPr>
          <p:cNvPr id="9" name="Picture 8">
            <a:extLst>
              <a:ext uri="{FF2B5EF4-FFF2-40B4-BE49-F238E27FC236}">
                <a16:creationId xmlns:a16="http://schemas.microsoft.com/office/drawing/2014/main" id="{C8C413E9-A894-485C-89A3-438DDC687969}"/>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26892" y="3440023"/>
            <a:ext cx="736203" cy="1005840"/>
          </a:xfrm>
          <a:prstGeom prst="rect">
            <a:avLst/>
          </a:prstGeom>
        </p:spPr>
      </p:pic>
      <p:sp>
        <p:nvSpPr>
          <p:cNvPr id="10" name="TextBox 9">
            <a:extLst>
              <a:ext uri="{FF2B5EF4-FFF2-40B4-BE49-F238E27FC236}">
                <a16:creationId xmlns:a16="http://schemas.microsoft.com/office/drawing/2014/main" id="{493064CB-7365-4B13-AA65-B4670DB15877}"/>
              </a:ext>
            </a:extLst>
          </p:cNvPr>
          <p:cNvSpPr txBox="1"/>
          <p:nvPr/>
        </p:nvSpPr>
        <p:spPr>
          <a:xfrm>
            <a:off x="1359854" y="3404090"/>
            <a:ext cx="9821633" cy="1077218"/>
          </a:xfrm>
          <a:prstGeom prst="rect">
            <a:avLst/>
          </a:prstGeom>
          <a:noFill/>
        </p:spPr>
        <p:txBody>
          <a:bodyPr wrap="square">
            <a:spAutoFit/>
          </a:bodyPr>
          <a:lstStyle/>
          <a:p>
            <a:pPr lvl="0"/>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p>
        </p:txBody>
      </p:sp>
      <p:pic>
        <p:nvPicPr>
          <p:cNvPr id="11" name="Picture 10">
            <a:extLst>
              <a:ext uri="{FF2B5EF4-FFF2-40B4-BE49-F238E27FC236}">
                <a16:creationId xmlns:a16="http://schemas.microsoft.com/office/drawing/2014/main" id="{4C4981B4-02FD-4D30-BF7F-B45F4BBE4BF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79267" y="4563973"/>
            <a:ext cx="736203" cy="1005840"/>
          </a:xfrm>
          <a:prstGeom prst="rect">
            <a:avLst/>
          </a:prstGeom>
        </p:spPr>
      </p:pic>
      <p:sp>
        <p:nvSpPr>
          <p:cNvPr id="12" name="TextBox 11">
            <a:extLst>
              <a:ext uri="{FF2B5EF4-FFF2-40B4-BE49-F238E27FC236}">
                <a16:creationId xmlns:a16="http://schemas.microsoft.com/office/drawing/2014/main" id="{BF3FF5CD-CB40-4F14-9DE3-F859F7B570C2}"/>
              </a:ext>
            </a:extLst>
          </p:cNvPr>
          <p:cNvSpPr txBox="1"/>
          <p:nvPr/>
        </p:nvSpPr>
        <p:spPr>
          <a:xfrm>
            <a:off x="1302704" y="4661390"/>
            <a:ext cx="9821633" cy="584775"/>
          </a:xfrm>
          <a:prstGeom prst="rect">
            <a:avLst/>
          </a:prstGeom>
          <a:noFill/>
        </p:spPr>
        <p:txBody>
          <a:bodyPr wrap="square">
            <a:spAutoFit/>
          </a:bodyPr>
          <a:lstStyle/>
          <a:p>
            <a:pPr lvl="0"/>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41E71A08-930D-4724-A7C5-C7A4B463068A}"/>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31642" y="5697448"/>
            <a:ext cx="736203" cy="1005840"/>
          </a:xfrm>
          <a:prstGeom prst="rect">
            <a:avLst/>
          </a:prstGeom>
        </p:spPr>
      </p:pic>
      <p:sp>
        <p:nvSpPr>
          <p:cNvPr id="14" name="TextBox 13">
            <a:extLst>
              <a:ext uri="{FF2B5EF4-FFF2-40B4-BE49-F238E27FC236}">
                <a16:creationId xmlns:a16="http://schemas.microsoft.com/office/drawing/2014/main" id="{B4252E6E-D2AF-4960-BF69-607C1DF6BC57}"/>
              </a:ext>
            </a:extLst>
          </p:cNvPr>
          <p:cNvSpPr txBox="1"/>
          <p:nvPr/>
        </p:nvSpPr>
        <p:spPr>
          <a:xfrm>
            <a:off x="990600" y="5794865"/>
            <a:ext cx="11096625" cy="584775"/>
          </a:xfrm>
          <a:prstGeom prst="rect">
            <a:avLst/>
          </a:prstGeom>
          <a:noFill/>
        </p:spPr>
        <p:txBody>
          <a:bodyPr wrap="square">
            <a:spAutoFit/>
          </a:bodyPr>
          <a:lstStyle/>
          <a:p>
            <a:pPr lvl="0"/>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51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8055F7E-9655-4F2D-92DE-90DE285C6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flowers&#10;&#10;Description automatically generated with low confidence">
            <a:extLst>
              <a:ext uri="{FF2B5EF4-FFF2-40B4-BE49-F238E27FC236}">
                <a16:creationId xmlns:a16="http://schemas.microsoft.com/office/drawing/2014/main" id="{8148210C-B54A-4524-AB16-CE7AC506F115}"/>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8" name="Picture 7" descr="A group of flowers&#10;&#10;Description automatically generated with low confidence">
            <a:extLst>
              <a:ext uri="{FF2B5EF4-FFF2-40B4-BE49-F238E27FC236}">
                <a16:creationId xmlns:a16="http://schemas.microsoft.com/office/drawing/2014/main" id="{8DCE5F48-81A1-42CF-B236-506E9145F6EF}"/>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9" name="图片 2">
            <a:extLst>
              <a:ext uri="{FF2B5EF4-FFF2-40B4-BE49-F238E27FC236}">
                <a16:creationId xmlns:a16="http://schemas.microsoft.com/office/drawing/2014/main" id="{7D17FCCB-D902-4151-8CCD-9F75728F3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0">
            <a:extLst>
              <a:ext uri="{FF2B5EF4-FFF2-40B4-BE49-F238E27FC236}">
                <a16:creationId xmlns:a16="http://schemas.microsoft.com/office/drawing/2014/main" id="{86A20492-1D79-43C5-A2B1-E76569E8D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22C1205-6466-4B46-AF3F-6AA79DB0888F}"/>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algn="ctr"/>
            <a:r>
              <a:rPr lang="en-US" sz="5400" dirty="0">
                <a:solidFill>
                  <a:srgbClr val="FF018E"/>
                </a:solidFill>
                <a:effectLst>
                  <a:glow rad="127000">
                    <a:srgbClr val="FFFF00">
                      <a:alpha val="75000"/>
                    </a:srgbClr>
                  </a:glow>
                </a:effectLst>
                <a:latin typeface="Calibri" panose="020F0502020204030204" pitchFamily="34" charset="0"/>
                <a:cs typeface="Calibri" panose="020F0502020204030204" pitchFamily="34" charset="0"/>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973914C9-81FD-4753-9783-BA1F3C911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E757A8-49CC-4516-99A8-6C8705821F87}"/>
              </a:ext>
            </a:extLst>
          </p:cNvPr>
          <p:cNvSpPr txBox="1"/>
          <p:nvPr/>
        </p:nvSpPr>
        <p:spPr>
          <a:xfrm rot="21407284">
            <a:off x="4142970" y="3851303"/>
            <a:ext cx="3890509" cy="1323439"/>
          </a:xfrm>
          <a:prstGeom prst="rect">
            <a:avLst/>
          </a:prstGeom>
          <a:noFill/>
        </p:spPr>
        <p:txBody>
          <a:bodyPr wrap="square">
            <a:spAutoFit/>
          </a:bodyPr>
          <a:lstStyle/>
          <a:p>
            <a:pPr algn="ctr"/>
            <a:r>
              <a:rPr lang="en-US" sz="4000" b="1" dirty="0" err="1">
                <a:solidFill>
                  <a:schemeClr val="bg1"/>
                </a:solidFill>
                <a:latin typeface="Calibri" panose="020F0502020204030204" pitchFamily="34" charset="0"/>
                <a:cs typeface="Calibri" panose="020F0502020204030204" pitchFamily="34" charset="0"/>
              </a:rPr>
              <a:t>Đọc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kỹ</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hỏi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và</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trả</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lời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từng</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endParaRPr lang="en-US" sz="4000" b="1" dirty="0">
              <a:solidFill>
                <a:schemeClr val="bg1"/>
              </a:solidFill>
              <a:latin typeface="Calibri" panose="020F0502020204030204" pitchFamily="34" charset="0"/>
              <a:cs typeface="Calibri" panose="020F0502020204030204" pitchFamily="34" charset="0"/>
            </a:endParaRPr>
          </a:p>
        </p:txBody>
      </p:sp>
      <p:pic>
        <p:nvPicPr>
          <p:cNvPr id="14" name="Picture 13" descr="A picture containing text, vector graphics&#10;&#10;Description automatically generated">
            <a:extLst>
              <a:ext uri="{FF2B5EF4-FFF2-40B4-BE49-F238E27FC236}">
                <a16:creationId xmlns:a16="http://schemas.microsoft.com/office/drawing/2014/main" id="{6D821A28-1CA2-42A9-97A3-BC9F9D1BCB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5" name="Picture 14" descr="A picture containing text, vector graphics&#10;&#10;Description automatically generated">
            <a:extLst>
              <a:ext uri="{FF2B5EF4-FFF2-40B4-BE49-F238E27FC236}">
                <a16:creationId xmlns:a16="http://schemas.microsoft.com/office/drawing/2014/main" id="{73A2F1BC-AE7A-48E3-8E09-D33683DF3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76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14:bounceEnd="40000">
                                          <p:cBhvr additive="base">
                                            <p:cTn id="32"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ppt_x"/>
                                              </p:val>
                                            </p:tav>
                                            <p:tav tm="100000">
                                              <p:val>
                                                <p:strVal val="#ppt_x"/>
                                              </p:val>
                                            </p:tav>
                                          </p:tavLst>
                                        </p:anim>
                                        <p:anim calcmode="lin" valueType="num">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ppt_x"/>
                                              </p:val>
                                            </p:tav>
                                            <p:tav tm="100000">
                                              <p:val>
                                                <p:strVal val="#ppt_x"/>
                                              </p:val>
                                            </p:tav>
                                          </p:tavLst>
                                        </p:anim>
                                        <p:anim calcmode="lin" valueType="num">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39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12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553226"/>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866775" y="4183864"/>
            <a:ext cx="1069657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trời sai gà ra trị cóc.</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 bay ra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cáo nhảy tới cắn cổ, tha đi.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Ong đốt túi bụi.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cua kẹp; Thần nhảy khỏi chum – cọp vồ.</a:t>
            </a:r>
          </a:p>
        </p:txBody>
      </p:sp>
      <p:pic>
        <p:nvPicPr>
          <p:cNvPr id="3" name="Picture 2">
            <a:extLst>
              <a:ext uri="{FF2B5EF4-FFF2-40B4-BE49-F238E27FC236}">
                <a16:creationId xmlns:a16="http://schemas.microsoft.com/office/drawing/2014/main" id="{BA845E56-7CB7-4C8D-8C8B-6944A6D8F85E}"/>
              </a:ext>
            </a:extLst>
          </p:cNvPr>
          <p:cNvPicPr>
            <a:picLocks noChangeAspect="1"/>
          </p:cNvPicPr>
          <p:nvPr/>
        </p:nvPicPr>
        <p:blipFill>
          <a:blip r:embed="rId4"/>
          <a:stretch>
            <a:fillRect/>
          </a:stretch>
        </p:blipFill>
        <p:spPr>
          <a:xfrm>
            <a:off x="1966912" y="2671762"/>
            <a:ext cx="7243763" cy="1327501"/>
          </a:xfrm>
          <a:prstGeom prst="rect">
            <a:avLst/>
          </a:prstGeom>
        </p:spPr>
      </p:pic>
    </p:spTree>
    <p:extLst>
      <p:ext uri="{BB962C8B-B14F-4D97-AF65-F5344CB8AC3E}">
        <p14:creationId xmlns:p14="http://schemas.microsoft.com/office/powerpoint/2010/main" val="36142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p14="http://schemas.microsoft.com/office/powerpoint/2010/main" val="19237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3" name="Picture 2">
            <a:extLst>
              <a:ext uri="{FF2B5EF4-FFF2-40B4-BE49-F238E27FC236}">
                <a16:creationId xmlns:a16="http://schemas.microsoft.com/office/drawing/2014/main" id="{89A039D8-2CAD-442A-9BD8-529D9C5B56B0}"/>
              </a:ext>
            </a:extLst>
          </p:cNvPr>
          <p:cNvPicPr>
            <a:picLocks noChangeAspect="1"/>
          </p:cNvPicPr>
          <p:nvPr/>
        </p:nvPicPr>
        <p:blipFill>
          <a:blip r:embed="rId4"/>
          <a:stretch>
            <a:fillRect/>
          </a:stretch>
        </p:blipFill>
        <p:spPr>
          <a:xfrm>
            <a:off x="1785937" y="2890837"/>
            <a:ext cx="8719223" cy="2319338"/>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11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CFB5C-77F2-449A-8AEB-6FB878429CD6}"/>
              </a:ext>
            </a:extLst>
          </p:cNvPr>
          <p:cNvPicPr>
            <a:picLocks noChangeAspect="1"/>
          </p:cNvPicPr>
          <p:nvPr/>
        </p:nvPicPr>
        <p:blipFill>
          <a:blip r:embed="rId3"/>
          <a:stretch>
            <a:fillRect/>
          </a:stretch>
        </p:blipFill>
        <p:spPr>
          <a:xfrm>
            <a:off x="838200" y="841374"/>
            <a:ext cx="10250916" cy="5694954"/>
          </a:xfrm>
          <a:prstGeom prst="rect">
            <a:avLst/>
          </a:prstGeom>
        </p:spPr>
      </p:pic>
    </p:spTree>
    <p:extLst>
      <p:ext uri="{BB962C8B-B14F-4D97-AF65-F5344CB8AC3E}">
        <p14:creationId xmlns:p14="http://schemas.microsoft.com/office/powerpoint/2010/main" val="21487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9503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63A929F-17A9-4ED3-BBE7-60268CF2112C}"/>
              </a:ext>
            </a:extLst>
          </p:cNvPr>
          <p:cNvPicPr>
            <a:picLocks noChangeAspect="1"/>
          </p:cNvPicPr>
          <p:nvPr/>
        </p:nvPicPr>
        <p:blipFill>
          <a:blip r:embed="rId5"/>
          <a:stretch>
            <a:fillRect/>
          </a:stretch>
        </p:blipFill>
        <p:spPr>
          <a:xfrm>
            <a:off x="2671591" y="155797"/>
            <a:ext cx="6334293" cy="1213209"/>
          </a:xfrm>
          <a:prstGeom prst="rect">
            <a:avLst/>
          </a:prstGeom>
        </p:spPr>
      </p:pic>
      <p:pic>
        <p:nvPicPr>
          <p:cNvPr id="33" name="Picture 32">
            <a:extLst>
              <a:ext uri="{FF2B5EF4-FFF2-40B4-BE49-F238E27FC236}">
                <a16:creationId xmlns:a16="http://schemas.microsoft.com/office/drawing/2014/main" id="{29BC49C4-53EB-47DD-B7EC-7F6BCA45D9FF}"/>
              </a:ext>
            </a:extLst>
          </p:cNvPr>
          <p:cNvPicPr>
            <a:picLocks noChangeAspect="1"/>
          </p:cNvPicPr>
          <p:nvPr/>
        </p:nvPicPr>
        <p:blipFill rotWithShape="1">
          <a:blip r:embed="rId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21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algn="ct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2299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千图PPT彼岸天：ID 8661124库_组合 3">
            <a:extLst>
              <a:ext uri="{FF2B5EF4-FFF2-40B4-BE49-F238E27FC236}">
                <a16:creationId xmlns:a16="http://schemas.microsoft.com/office/drawing/2014/main" id="{A522E88C-78D7-4E86-84FF-A546FD27F75C}"/>
              </a:ext>
            </a:extLst>
          </p:cNvPr>
          <p:cNvGrpSpPr/>
          <p:nvPr>
            <p:custDataLst>
              <p:tags r:id="rId1"/>
            </p:custDataLst>
          </p:nvPr>
        </p:nvGrpSpPr>
        <p:grpSpPr>
          <a:xfrm>
            <a:off x="2180282" y="2004620"/>
            <a:ext cx="3367055" cy="1462426"/>
            <a:chOff x="2887146" y="1232756"/>
            <a:chExt cx="2587369" cy="1462426"/>
          </a:xfrm>
        </p:grpSpPr>
        <p:sp>
          <p:nvSpPr>
            <p:cNvPr id="9" name="任意多边形 57">
              <a:extLst>
                <a:ext uri="{FF2B5EF4-FFF2-40B4-BE49-F238E27FC236}">
                  <a16:creationId xmlns:a16="http://schemas.microsoft.com/office/drawing/2014/main" id="{C7128FD8-6D4F-4A8D-9323-3DDF87FD1AF8}"/>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任意多边形 58">
              <a:extLst>
                <a:ext uri="{FF2B5EF4-FFF2-40B4-BE49-F238E27FC236}">
                  <a16:creationId xmlns:a16="http://schemas.microsoft.com/office/drawing/2014/main" id="{2E2557F5-BE4B-4B9D-B22C-FC4EAD202E1C}"/>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9">
              <a:extLst>
                <a:ext uri="{FF2B5EF4-FFF2-40B4-BE49-F238E27FC236}">
                  <a16:creationId xmlns:a16="http://schemas.microsoft.com/office/drawing/2014/main" id="{BCF3B837-591F-4EF0-B601-27D67F65150F}"/>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2" name="矩形 41">
              <a:extLst>
                <a:ext uri="{FF2B5EF4-FFF2-40B4-BE49-F238E27FC236}">
                  <a16:creationId xmlns:a16="http://schemas.microsoft.com/office/drawing/2014/main" id="{9CAC452E-7A22-41B6-B2B1-E2CF40D05401}"/>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nứt</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nẻ</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千图PPT彼岸天：ID 8661124库_组合 5">
            <a:extLst>
              <a:ext uri="{FF2B5EF4-FFF2-40B4-BE49-F238E27FC236}">
                <a16:creationId xmlns:a16="http://schemas.microsoft.com/office/drawing/2014/main" id="{0914C0CE-D37C-4D0C-A5D4-C72B804A6691}"/>
              </a:ext>
            </a:extLst>
          </p:cNvPr>
          <p:cNvGrpSpPr/>
          <p:nvPr>
            <p:custDataLst>
              <p:tags r:id="rId2"/>
            </p:custDataLst>
          </p:nvPr>
        </p:nvGrpSpPr>
        <p:grpSpPr>
          <a:xfrm>
            <a:off x="7024683" y="2052794"/>
            <a:ext cx="3540186" cy="1462426"/>
            <a:chOff x="6717485" y="1232756"/>
            <a:chExt cx="2587369" cy="1462426"/>
          </a:xfrm>
        </p:grpSpPr>
        <p:sp>
          <p:nvSpPr>
            <p:cNvPr id="19" name="任意多边形 39">
              <a:extLst>
                <a:ext uri="{FF2B5EF4-FFF2-40B4-BE49-F238E27FC236}">
                  <a16:creationId xmlns:a16="http://schemas.microsoft.com/office/drawing/2014/main" id="{31FF7F75-627B-4C4F-AC23-A220C3AD4D4E}"/>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任意多边形 40">
              <a:extLst>
                <a:ext uri="{FF2B5EF4-FFF2-40B4-BE49-F238E27FC236}">
                  <a16:creationId xmlns:a16="http://schemas.microsoft.com/office/drawing/2014/main" id="{635C8046-5DBD-4215-B428-9AA6ED3A0670}"/>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41">
              <a:extLst>
                <a:ext uri="{FF2B5EF4-FFF2-40B4-BE49-F238E27FC236}">
                  <a16:creationId xmlns:a16="http://schemas.microsoft.com/office/drawing/2014/main" id="{227201E8-5BBD-4DC9-85DF-8DF527F442AB}"/>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2" name="矩形 29">
              <a:extLst>
                <a:ext uri="{FF2B5EF4-FFF2-40B4-BE49-F238E27FC236}">
                  <a16:creationId xmlns:a16="http://schemas.microsoft.com/office/drawing/2014/main" id="{9596D9EB-354D-4C5B-9447-82A260DC5BB7}"/>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trơ</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trụi</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千图PPT彼岸天：ID 8661124库_组合 6">
            <a:extLst>
              <a:ext uri="{FF2B5EF4-FFF2-40B4-BE49-F238E27FC236}">
                <a16:creationId xmlns:a16="http://schemas.microsoft.com/office/drawing/2014/main" id="{5D15191C-98CD-42D0-BA4F-8C300D6912DA}"/>
              </a:ext>
            </a:extLst>
          </p:cNvPr>
          <p:cNvGrpSpPr/>
          <p:nvPr>
            <p:custDataLst>
              <p:tags r:id="rId3"/>
            </p:custDataLst>
          </p:nvPr>
        </p:nvGrpSpPr>
        <p:grpSpPr>
          <a:xfrm>
            <a:off x="4077104" y="3841040"/>
            <a:ext cx="4666846" cy="1388186"/>
            <a:chOff x="6564948" y="2670791"/>
            <a:chExt cx="2587371" cy="1464287"/>
          </a:xfrm>
        </p:grpSpPr>
        <p:sp>
          <p:nvSpPr>
            <p:cNvPr id="24" name="任意多边形 33">
              <a:extLst>
                <a:ext uri="{FF2B5EF4-FFF2-40B4-BE49-F238E27FC236}">
                  <a16:creationId xmlns:a16="http://schemas.microsoft.com/office/drawing/2014/main" id="{1C50F541-F7E0-4658-92D2-55904226F172}"/>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34">
              <a:extLst>
                <a:ext uri="{FF2B5EF4-FFF2-40B4-BE49-F238E27FC236}">
                  <a16:creationId xmlns:a16="http://schemas.microsoft.com/office/drawing/2014/main" id="{77D697D1-B009-4E5D-8A5D-8FDBF60ED179}"/>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任意多边形 35">
              <a:extLst>
                <a:ext uri="{FF2B5EF4-FFF2-40B4-BE49-F238E27FC236}">
                  <a16:creationId xmlns:a16="http://schemas.microsoft.com/office/drawing/2014/main" id="{D18FCF3F-E348-4934-A416-08B6E582F59C}"/>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20000"/>
            </a:bodyPr>
            <a:lstStyle/>
            <a:p>
              <a:pPr algn="ctr"/>
              <a:r>
                <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27" name="矩形 23">
              <a:extLst>
                <a:ext uri="{FF2B5EF4-FFF2-40B4-BE49-F238E27FC236}">
                  <a16:creationId xmlns:a16="http://schemas.microsoft.com/office/drawing/2014/main" id="{26F4FB26-BD11-46D6-866F-79EE495F5C49}"/>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lưỡi</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tầm</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sét</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ounded Rectangle 43">
            <a:extLst>
              <a:ext uri="{FF2B5EF4-FFF2-40B4-BE49-F238E27FC236}">
                <a16:creationId xmlns:a16="http://schemas.microsoft.com/office/drawing/2014/main" id="{1DF2BE95-B978-4426-B5B0-D65CEB233A57}"/>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978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fltVal val="0.5"/>
                                          </p:val>
                                        </p:tav>
                                        <p:tav tm="100000">
                                          <p:val>
                                            <p:strVal val="#ppt_x"/>
                                          </p:val>
                                        </p:tav>
                                      </p:tavLst>
                                    </p:anim>
                                    <p:anim calcmode="lin" valueType="num">
                                      <p:cBhvr>
                                        <p:cTn id="19" dur="500" fill="hold"/>
                                        <p:tgtEl>
                                          <p:spTgt spid="1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0AA62BB4-087A-4B7E-BBB5-FB3FAB4CF331}"/>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10D71-44D9-46FC-A5F3-34D46F354ECF}"/>
              </a:ext>
            </a:extLst>
          </p:cNvPr>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xưa,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một năm trời nắng hạn rất lâu,</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ruộng đồng nứt nẻ,</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cây cỏ trụi trơ,</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muông khát khô cả họng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81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pic>
        <p:nvPicPr>
          <p:cNvPr id="8" name="Picture 7">
            <a:extLst>
              <a:ext uri="{FF2B5EF4-FFF2-40B4-BE49-F238E27FC236}">
                <a16:creationId xmlns:a16="http://schemas.microsoft.com/office/drawing/2014/main" id="{A0177690-A408-4C95-AD00-1CB2DBF79357}"/>
              </a:ext>
            </a:extLst>
          </p:cNvPr>
          <p:cNvPicPr>
            <a:picLocks noChangeAspect="1"/>
          </p:cNvPicPr>
          <p:nvPr/>
        </p:nvPicPr>
        <p:blipFill>
          <a:blip r:embed="rId8"/>
          <a:stretch>
            <a:fillRect/>
          </a:stretch>
        </p:blipFill>
        <p:spPr>
          <a:xfrm>
            <a:off x="0" y="106705"/>
            <a:ext cx="2995617" cy="670316"/>
          </a:xfrm>
          <a:prstGeom prst="rect">
            <a:avLst/>
          </a:prstGeom>
        </p:spPr>
      </p:pic>
      <p:grpSp>
        <p:nvGrpSpPr>
          <p:cNvPr id="10" name="Group 9">
            <a:extLst>
              <a:ext uri="{FF2B5EF4-FFF2-40B4-BE49-F238E27FC236}">
                <a16:creationId xmlns:a16="http://schemas.microsoft.com/office/drawing/2014/main" id="{2E3A9F70-459F-4ED3-9E9A-45BBCD15710F}"/>
              </a:ext>
            </a:extLst>
          </p:cNvPr>
          <p:cNvGrpSpPr/>
          <p:nvPr/>
        </p:nvGrpSpPr>
        <p:grpSpPr>
          <a:xfrm>
            <a:off x="73127" y="594300"/>
            <a:ext cx="10728224" cy="1158300"/>
            <a:chOff x="856327" y="920788"/>
            <a:chExt cx="9001489" cy="1370556"/>
          </a:xfrm>
        </p:grpSpPr>
        <p:sp>
          <p:nvSpPr>
            <p:cNvPr id="12" name="Rounded Rectangle 18">
              <a:extLst>
                <a:ext uri="{FF2B5EF4-FFF2-40B4-BE49-F238E27FC236}">
                  <a16:creationId xmlns:a16="http://schemas.microsoft.com/office/drawing/2014/main" id="{9B7B62A1-7818-41B2-9F68-B9877A6BBFF5}"/>
                </a:ext>
              </a:extLst>
            </p:cNvPr>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856327" y="920788"/>
              <a:ext cx="428490" cy="634396"/>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20" name="Group 19">
            <a:extLst>
              <a:ext uri="{FF2B5EF4-FFF2-40B4-BE49-F238E27FC236}">
                <a16:creationId xmlns:a16="http://schemas.microsoft.com/office/drawing/2014/main" id="{1F2AFF3F-89A6-4980-9E0A-55777871863C}"/>
              </a:ext>
            </a:extLst>
          </p:cNvPr>
          <p:cNvGrpSpPr/>
          <p:nvPr/>
        </p:nvGrpSpPr>
        <p:grpSpPr>
          <a:xfrm>
            <a:off x="0" y="1705254"/>
            <a:ext cx="10810875" cy="2247621"/>
            <a:chOff x="937075" y="818289"/>
            <a:chExt cx="10937588" cy="2852289"/>
          </a:xfrm>
        </p:grpSpPr>
        <p:sp>
          <p:nvSpPr>
            <p:cNvPr id="21" name="Rounded Rectangle 24">
              <a:extLst>
                <a:ext uri="{FF2B5EF4-FFF2-40B4-BE49-F238E27FC236}">
                  <a16:creationId xmlns:a16="http://schemas.microsoft.com/office/drawing/2014/main" id="{28639FB1-1848-461E-9C22-5D77861F4DAD}"/>
                </a:ext>
              </a:extLst>
            </p:cNvPr>
            <p:cNvSpPr/>
            <p:nvPr/>
          </p:nvSpPr>
          <p:spPr>
            <a:xfrm>
              <a:off x="1179004" y="940709"/>
              <a:ext cx="10695659" cy="2729869"/>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937075" y="818289"/>
              <a:ext cx="547383" cy="628535"/>
              <a:chOff x="841539" y="777345"/>
              <a:chExt cx="547383" cy="628535"/>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6B8A91EF-6797-4B18-8D30-519B6D5732D9}"/>
              </a:ext>
            </a:extLst>
          </p:cNvPr>
          <p:cNvGrpSpPr/>
          <p:nvPr/>
        </p:nvGrpSpPr>
        <p:grpSpPr>
          <a:xfrm>
            <a:off x="0" y="3927550"/>
            <a:ext cx="10915650" cy="2558974"/>
            <a:chOff x="634815" y="1164235"/>
            <a:chExt cx="10108685" cy="2095774"/>
          </a:xfrm>
        </p:grpSpPr>
        <p:sp>
          <p:nvSpPr>
            <p:cNvPr id="26" name="Rounded Rectangle 15">
              <a:extLst>
                <a:ext uri="{FF2B5EF4-FFF2-40B4-BE49-F238E27FC236}">
                  <a16:creationId xmlns:a16="http://schemas.microsoft.com/office/drawing/2014/main" id="{30B6FD4D-F7AF-472E-9D37-C80F153C5CB1}"/>
                </a:ext>
              </a:extLst>
            </p:cNvPr>
            <p:cNvSpPr/>
            <p:nvPr/>
          </p:nvSpPr>
          <p:spPr>
            <a:xfrm>
              <a:off x="861224" y="1234682"/>
              <a:ext cx="9882276" cy="2025327"/>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A6335612-0F6C-42E8-A472-EB8E9260C50A}"/>
                </a:ext>
              </a:extLst>
            </p:cNvPr>
            <p:cNvGrpSpPr/>
            <p:nvPr/>
          </p:nvGrpSpPr>
          <p:grpSpPr>
            <a:xfrm>
              <a:off x="634815" y="1164235"/>
              <a:ext cx="409786" cy="398611"/>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1278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65817A-1E8D-4274-98E4-B69B1FD00AB9}"/>
              </a:ext>
            </a:extLst>
          </p:cNvPr>
          <p:cNvGrpSpPr/>
          <p:nvPr/>
        </p:nvGrpSpPr>
        <p:grpSpPr>
          <a:xfrm>
            <a:off x="5833020" y="1633977"/>
            <a:ext cx="5158854" cy="2613541"/>
            <a:chOff x="6138355" y="864494"/>
            <a:chExt cx="5158854" cy="2613541"/>
          </a:xfrm>
        </p:grpSpPr>
        <p:sp>
          <p:nvSpPr>
            <p:cNvPr id="8" name="Rounded Rectangle 40">
              <a:extLst>
                <a:ext uri="{FF2B5EF4-FFF2-40B4-BE49-F238E27FC236}">
                  <a16:creationId xmlns:a16="http://schemas.microsoft.com/office/drawing/2014/main" id="{092CEEC6-1891-4A48-904D-D538506CE20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a:extLst>
                <a:ext uri="{FF2B5EF4-FFF2-40B4-BE49-F238E27FC236}">
                  <a16:creationId xmlns:a16="http://schemas.microsoft.com/office/drawing/2014/main" id="{3F5F426F-188C-47AE-BF5D-B8406F8659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10" name="Picture 9">
            <a:extLst>
              <a:ext uri="{FF2B5EF4-FFF2-40B4-BE49-F238E27FC236}">
                <a16:creationId xmlns:a16="http://schemas.microsoft.com/office/drawing/2014/main" id="{A51E91F6-C4F4-4258-B449-8BC1C00E87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a:extLst>
              <a:ext uri="{FF2B5EF4-FFF2-40B4-BE49-F238E27FC236}">
                <a16:creationId xmlns:a16="http://schemas.microsoft.com/office/drawing/2014/main" id="{B29F8EC9-85B6-4E4A-8B04-9C69F88BB704}"/>
              </a:ext>
            </a:extLst>
          </p:cNvPr>
          <p:cNvPicPr>
            <a:picLocks noChangeAspect="1"/>
          </p:cNvPicPr>
          <p:nvPr/>
        </p:nvPicPr>
        <p:blipFill>
          <a:blip r:embed="rId7"/>
          <a:stretch>
            <a:fillRect/>
          </a:stretch>
        </p:blipFill>
        <p:spPr>
          <a:xfrm>
            <a:off x="3926954" y="802475"/>
            <a:ext cx="4054191" cy="859611"/>
          </a:xfrm>
          <a:prstGeom prst="rect">
            <a:avLst/>
          </a:prstGeom>
        </p:spPr>
      </p:pic>
      <p:pic>
        <p:nvPicPr>
          <p:cNvPr id="12" name="Picture 11">
            <a:extLst>
              <a:ext uri="{FF2B5EF4-FFF2-40B4-BE49-F238E27FC236}">
                <a16:creationId xmlns:a16="http://schemas.microsoft.com/office/drawing/2014/main" id="{AC0481E9-2352-4864-8DA7-59E9ACA5E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a:extLst>
              <a:ext uri="{FF2B5EF4-FFF2-40B4-BE49-F238E27FC236}">
                <a16:creationId xmlns:a16="http://schemas.microsoft.com/office/drawing/2014/main" id="{2C9EF109-3247-4456-AC82-A3A0B661F1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a:extLst>
              <a:ext uri="{FF2B5EF4-FFF2-40B4-BE49-F238E27FC236}">
                <a16:creationId xmlns:a16="http://schemas.microsoft.com/office/drawing/2014/main" id="{6B76DEE2-52D8-4FAE-A4C1-CDC0141DB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42071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2793</Words>
  <Application>Microsoft Office PowerPoint</Application>
  <PresentationFormat>Widescreen</PresentationFormat>
  <Paragraphs>173</Paragraphs>
  <Slides>32</Slides>
  <Notes>28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Bubblegum Sans</vt:lpstr>
      <vt:lpstr>等线</vt:lpstr>
      <vt:lpstr>字魂36号-正文宋楷</vt:lpstr>
      <vt:lpstr>Arial</vt:lpstr>
      <vt:lpstr>Arial-Rounded</vt:lpstr>
      <vt:lpstr>Calibri</vt:lpstr>
      <vt:lpstr>Calibri Light</vt:lpstr>
      <vt:lpstr>SVN-Cookies</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2022-10-15T03:58:51Z</dcterms:created>
  <dcterms:modified xsi:type="dcterms:W3CDTF">2022-11-27T03:42:14Z</dcterms:modified>
</cp:coreProperties>
</file>