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17"/>
  </p:notesMasterIdLst>
  <p:sldIdLst>
    <p:sldId id="267" r:id="rId6"/>
    <p:sldId id="274" r:id="rId7"/>
    <p:sldId id="275" r:id="rId8"/>
    <p:sldId id="276" r:id="rId9"/>
    <p:sldId id="277" r:id="rId10"/>
    <p:sldId id="263" r:id="rId11"/>
    <p:sldId id="265" r:id="rId12"/>
    <p:sldId id="264" r:id="rId13"/>
    <p:sldId id="266" r:id="rId14"/>
    <p:sldId id="283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Xuan Van" initials="NTX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5C4AF-A942-4FFF-8BF7-122346AF847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890F7-FFC9-4BA6-B446-F71475AC64B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A140DEA-EF82-431F-A0F2-C1DDDE08F57D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2746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8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7BD70-2CE1-40A4-B898-187CF5736D0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CD723-AF0D-435D-9468-8C6FB34F680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CA53A-A608-4778-9F87-1A385BBEA6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75C16-7DD3-42DA-9CD1-D443B9193B8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1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hdphoto" Target="../media/image10.wdp"/><Relationship Id="rId8" Type="http://schemas.openxmlformats.org/officeDocument/2006/relationships/image" Target="../media/image9.png"/><Relationship Id="rId7" Type="http://schemas.openxmlformats.org/officeDocument/2006/relationships/image" Target="../media/image27.png"/><Relationship Id="rId6" Type="http://schemas.openxmlformats.org/officeDocument/2006/relationships/image" Target="../media/image8.png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4" Type="http://schemas.openxmlformats.org/officeDocument/2006/relationships/slideLayout" Target="../slideLayouts/slideLayout34.xml"/><Relationship Id="rId13" Type="http://schemas.openxmlformats.org/officeDocument/2006/relationships/image" Target="../media/image11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28.pn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8.xml"/><Relationship Id="rId7" Type="http://schemas.openxmlformats.org/officeDocument/2006/relationships/audio" Target="../media/audio2.wav"/><Relationship Id="rId6" Type="http://schemas.openxmlformats.org/officeDocument/2006/relationships/audio" Target="../media/audio1.wav"/><Relationship Id="rId5" Type="http://schemas.openxmlformats.org/officeDocument/2006/relationships/image" Target="../media/image32.GIF"/><Relationship Id="rId4" Type="http://schemas.openxmlformats.org/officeDocument/2006/relationships/slide" Target="slide1.xml"/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microsoft.com/office/2007/relationships/hdphoto" Target="../media/image10.wdp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2" Type="http://schemas.openxmlformats.org/officeDocument/2006/relationships/slideLayout" Target="../slideLayouts/slideLayout34.xml"/><Relationship Id="rId11" Type="http://schemas.openxmlformats.org/officeDocument/2006/relationships/image" Target="../media/image11.png"/><Relationship Id="rId10" Type="http://schemas.microsoft.com/office/2007/relationships/media" Target="../media/media1.mp3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0.wdp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34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18.wdp"/><Relationship Id="rId8" Type="http://schemas.openxmlformats.org/officeDocument/2006/relationships/image" Target="../media/image17.png"/><Relationship Id="rId7" Type="http://schemas.openxmlformats.org/officeDocument/2006/relationships/slide" Target="slide9.xml"/><Relationship Id="rId6" Type="http://schemas.openxmlformats.org/officeDocument/2006/relationships/image" Target="../media/image16.png"/><Relationship Id="rId5" Type="http://schemas.openxmlformats.org/officeDocument/2006/relationships/slide" Target="slide7.xml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8" Type="http://schemas.openxmlformats.org/officeDocument/2006/relationships/slideLayout" Target="../slideLayouts/slideLayout40.xml"/><Relationship Id="rId17" Type="http://schemas.microsoft.com/office/2007/relationships/hdphoto" Target="../media/image10.wdp"/><Relationship Id="rId16" Type="http://schemas.openxmlformats.org/officeDocument/2006/relationships/image" Target="../media/image9.png"/><Relationship Id="rId15" Type="http://schemas.openxmlformats.org/officeDocument/2006/relationships/image" Target="../media/image23.png"/><Relationship Id="rId14" Type="http://schemas.openxmlformats.org/officeDocument/2006/relationships/image" Target="../media/image22.png"/><Relationship Id="rId13" Type="http://schemas.openxmlformats.org/officeDocument/2006/relationships/image" Target="../media/image21.png"/><Relationship Id="rId12" Type="http://schemas.microsoft.com/office/2007/relationships/hdphoto" Target="../media/image20.wdp"/><Relationship Id="rId11" Type="http://schemas.openxmlformats.org/officeDocument/2006/relationships/image" Target="../media/image19.png"/><Relationship Id="rId10" Type="http://schemas.openxmlformats.org/officeDocument/2006/relationships/slide" Target="slide8.xml"/><Relationship Id="rId1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1" tooltip="click vao qua 3" action="ppaction://hlinksldjump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1" y="3581400"/>
            <a:ext cx="6354763" cy="190500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2209800" y="304800"/>
            <a:ext cx="7696200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nay</a:t>
            </a:r>
            <a:endParaRPr lang="en-US" sz="2800" b="1" kern="10" dirty="0">
              <a:ln w="9525">
                <a:noFill/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24200" y="2560638"/>
            <a:ext cx="5562600" cy="563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828800" y="5562601"/>
            <a:ext cx="8610600" cy="10509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ctr" eaLnBrk="0" hangingPunct="0">
              <a:buFontTx/>
              <a:buChar char="•"/>
            </a:pPr>
            <a:r>
              <a:rPr lang="en-US" sz="2800" b="1" dirty="0" err="1">
                <a:solidFill>
                  <a:srgbClr val="FF3300"/>
                </a:solidFill>
              </a:rPr>
              <a:t>Giáo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viên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giảng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dạy</a:t>
            </a:r>
            <a:r>
              <a:rPr lang="en-US" sz="2800" b="1" dirty="0">
                <a:solidFill>
                  <a:srgbClr val="FF3300"/>
                </a:solidFill>
              </a:rPr>
              <a:t>: </a:t>
            </a:r>
            <a:endParaRPr lang="en-US" sz="2800" b="1" dirty="0">
              <a:solidFill>
                <a:srgbClr val="FF3300"/>
              </a:solidFill>
            </a:endParaRPr>
          </a:p>
          <a:p>
            <a:pPr algn="ctr" eaLnBrk="0" hangingPunct="0">
              <a:buFontTx/>
              <a:buChar char="•"/>
            </a:pPr>
            <a:r>
              <a:rPr lang="en-US" sz="2800" b="1" dirty="0" err="1">
                <a:solidFill>
                  <a:srgbClr val="FF3300"/>
                </a:solidFill>
              </a:rPr>
              <a:t>Trường</a:t>
            </a:r>
            <a:r>
              <a:rPr lang="en-US" sz="2800" b="1" dirty="0">
                <a:solidFill>
                  <a:srgbClr val="FF3300"/>
                </a:solidFill>
              </a:rPr>
              <a:t>:</a:t>
            </a:r>
            <a:endParaRPr lang="en-US" sz="28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  <p:bldP spid="204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1703512" y="3356992"/>
            <a:ext cx="1571467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4276526"/>
            <a:ext cx="2786077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732" y="5613397"/>
            <a:ext cx="2055670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0139" y="172913"/>
            <a:ext cx="1944216" cy="2194365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855640" y="1187174"/>
            <a:ext cx="5616624" cy="2817890"/>
          </a:xfrm>
          <a:prstGeom prst="cloudCallout">
            <a:avLst>
              <a:gd name="adj1" fmla="val 56365"/>
              <a:gd name="adj2" fmla="val -52501"/>
            </a:avLst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Viner Hand ITC" panose="03070502030502020203" pitchFamily="66" charset="0"/>
              </a:rPr>
              <a:t>Chúc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mừng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các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bạn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đã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thu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thập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được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khá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nhiều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rương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châu</a:t>
            </a:r>
            <a:r>
              <a:rPr lang="en-US" sz="2800" dirty="0">
                <a:latin typeface="Viner Hand ITC" panose="03070502030502020203" pitchFamily="66" charset="0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</a:rPr>
              <a:t>báu</a:t>
            </a:r>
            <a:r>
              <a:rPr lang="en-US" sz="2800" dirty="0">
                <a:latin typeface="Viner Hand ITC" panose="03070502030502020203" pitchFamily="66" charset="0"/>
              </a:rPr>
              <a:t>.</a:t>
            </a:r>
            <a:endParaRPr lang="en-US" sz="2800" dirty="0">
              <a:latin typeface="Viner Hand ITC" panose="03070502030502020203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64" y="4645025"/>
            <a:ext cx="510857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úc-mừng-cậu-đã-thu-thập-được1587548722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2264" y="60597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8728075" y="4648200"/>
            <a:ext cx="1905000" cy="2209800"/>
            <a:chOff x="-216" y="3820"/>
            <a:chExt cx="648" cy="281"/>
          </a:xfrm>
        </p:grpSpPr>
        <p:pic>
          <p:nvPicPr>
            <p:cNvPr id="100355" name="Picture 3" descr="97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6" name="Picture 4" descr="97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7" name="Picture 5" descr="97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524001" y="609601"/>
            <a:ext cx="8582025" cy="29384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51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19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63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0360" name="Picture 8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24800" y="6019801"/>
            <a:ext cx="685800" cy="411163"/>
          </a:xfrm>
          <a:prstGeom prst="rect">
            <a:avLst/>
          </a:prstGeom>
          <a:noFill/>
        </p:spPr>
      </p:pic>
      <p:pic>
        <p:nvPicPr>
          <p:cNvPr id="100361" name="Picture 9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5608638"/>
            <a:ext cx="1066800" cy="639762"/>
          </a:xfrm>
          <a:prstGeom prst="rect">
            <a:avLst/>
          </a:prstGeom>
          <a:noFill/>
        </p:spPr>
      </p:pic>
      <p:pic>
        <p:nvPicPr>
          <p:cNvPr id="100362" name="Picture 10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48600" y="6021389"/>
            <a:ext cx="685800" cy="327025"/>
          </a:xfrm>
          <a:prstGeom prst="rect">
            <a:avLst/>
          </a:prstGeom>
          <a:noFill/>
        </p:spPr>
      </p:pic>
      <p:pic>
        <p:nvPicPr>
          <p:cNvPr id="100363" name="Picture 11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24800" y="6057900"/>
            <a:ext cx="1676400" cy="800100"/>
          </a:xfrm>
          <a:prstGeom prst="rect">
            <a:avLst/>
          </a:prstGeom>
          <a:noFill/>
        </p:spPr>
      </p:pic>
      <p:pic>
        <p:nvPicPr>
          <p:cNvPr id="100364" name="Picture 12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924800" y="4724400"/>
            <a:ext cx="1371600" cy="2133600"/>
          </a:xfrm>
          <a:prstGeom prst="rect">
            <a:avLst/>
          </a:prstGeom>
          <a:noFill/>
        </p:spPr>
      </p:pic>
      <p:pic>
        <p:nvPicPr>
          <p:cNvPr id="100365" name="Picture 13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305800" y="5943601"/>
            <a:ext cx="685800" cy="327025"/>
          </a:xfrm>
          <a:prstGeom prst="rect">
            <a:avLst/>
          </a:prstGeom>
          <a:noFill/>
        </p:spPr>
      </p:pic>
      <p:pic>
        <p:nvPicPr>
          <p:cNvPr id="100366" name="Picture 14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772400" y="5638801"/>
            <a:ext cx="685800" cy="860425"/>
          </a:xfrm>
          <a:prstGeom prst="rect">
            <a:avLst/>
          </a:prstGeom>
          <a:noFill/>
        </p:spPr>
      </p:pic>
      <p:pic>
        <p:nvPicPr>
          <p:cNvPr id="100367" name="Picture 15" descr="9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58001" y="5562600"/>
            <a:ext cx="1254125" cy="1295400"/>
          </a:xfrm>
          <a:prstGeom prst="rect">
            <a:avLst/>
          </a:prstGeom>
          <a:noFill/>
        </p:spPr>
      </p:pic>
      <p:pic>
        <p:nvPicPr>
          <p:cNvPr id="100368" name="Picture 16" descr="j031805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46735">
            <a:off x="8880475" y="4572000"/>
            <a:ext cx="679450" cy="325438"/>
          </a:xfrm>
          <a:prstGeom prst="rect">
            <a:avLst/>
          </a:prstGeom>
          <a:noFill/>
        </p:spPr>
      </p:pic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9296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7315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0371" name="Picture 19" descr="sun14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04801"/>
            <a:ext cx="1219200" cy="1057275"/>
          </a:xfrm>
          <a:prstGeom prst="rect">
            <a:avLst/>
          </a:prstGeom>
          <a:noFill/>
        </p:spPr>
      </p:pic>
      <p:pic>
        <p:nvPicPr>
          <p:cNvPr id="100372" name="Picture 20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130461" flipV="1">
            <a:off x="5867400" y="3200400"/>
            <a:ext cx="168275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3" name="Picture 21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599614" flipV="1">
            <a:off x="7543800" y="2895601"/>
            <a:ext cx="1828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4" name="Picture 22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76227" flipV="1">
            <a:off x="7679532" y="1921669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5" name="Picture 23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76227" flipV="1">
            <a:off x="9560719" y="854869"/>
            <a:ext cx="12763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6" name="Picture 24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659196" flipV="1">
            <a:off x="9598819" y="2569369"/>
            <a:ext cx="12001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7" name="Picture 25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216429" flipV="1">
            <a:off x="6096001" y="1981200"/>
            <a:ext cx="16668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8" name="Picture 26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276227" flipV="1">
            <a:off x="7298532" y="778669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9" name="Picture 27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639186" flipV="1">
            <a:off x="5431632" y="740569"/>
            <a:ext cx="12001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80" name="Picture 28" descr="Dove-02-june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242910" flipV="1">
            <a:off x="8686800" y="990600"/>
            <a:ext cx="1123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7086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</a:endParaRPr>
          </a:p>
        </p:txBody>
      </p:sp>
      <p:sp>
        <p:nvSpPr>
          <p:cNvPr id="100382" name="WordArt 30"/>
          <p:cNvSpPr>
            <a:spLocks noChangeArrowheads="1" noChangeShapeType="1" noTextEdit="1"/>
          </p:cNvSpPr>
          <p:nvPr/>
        </p:nvSpPr>
        <p:spPr bwMode="auto">
          <a:xfrm>
            <a:off x="2590800" y="838200"/>
            <a:ext cx="75438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vi-VN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ào</a:t>
            </a:r>
            <a:r>
              <a:rPr lang="en-US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vi-VN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  <a:endParaRPr lang="en-US" sz="3600" b="1" kern="10" spc="-360" dirty="0">
              <a:ln w="28575">
                <a:noFill/>
                <a:round/>
              </a:ln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0383" name="Picture 31" descr="j031805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02527">
            <a:off x="9513889" y="4648200"/>
            <a:ext cx="890587" cy="393700"/>
          </a:xfrm>
          <a:prstGeom prst="rect">
            <a:avLst/>
          </a:prstGeom>
          <a:noFill/>
        </p:spPr>
      </p:pic>
      <p:sp>
        <p:nvSpPr>
          <p:cNvPr id="100385" name="WordArt 33"/>
          <p:cNvSpPr>
            <a:spLocks noChangeArrowheads="1" noChangeShapeType="1" noTextEdit="1"/>
          </p:cNvSpPr>
          <p:nvPr/>
        </p:nvSpPr>
        <p:spPr bwMode="auto">
          <a:xfrm>
            <a:off x="3124200" y="2255838"/>
            <a:ext cx="60198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Hẹn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gặp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lại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0" y="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00" y="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0" y="2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17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14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2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0" y="2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00" y="18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00" y="20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0" y="20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00" y="18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00" y="1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animBg="1"/>
      <p:bldP spid="100382" grpId="0" animBg="1"/>
      <p:bldP spid="1003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extBox 6"/>
          <p:cNvSpPr txBox="1"/>
          <p:nvPr/>
        </p:nvSpPr>
        <p:spPr>
          <a:xfrm>
            <a:off x="2122987" y="1762540"/>
            <a:ext cx="8346231" cy="1868553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5400" b="1" noProof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Ôn tập</a:t>
            </a:r>
            <a:endParaRPr lang="en-US" sz="5400" b="1" noProof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1703512" y="3356992"/>
            <a:ext cx="1571467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87" y="4465166"/>
            <a:ext cx="2786077" cy="2392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0139" y="172913"/>
            <a:ext cx="1944216" cy="21943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27648" y="1270095"/>
            <a:ext cx="657761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cap="all" spc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BÍ MẬT </a:t>
            </a:r>
            <a:endParaRPr lang="en-US" sz="8000" b="1" cap="all" spc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8000" b="1" cap="all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KHO BÁU CỔ</a:t>
            </a:r>
            <a:endParaRPr lang="en-US" sz="8000" b="1" cap="all" spc="0">
              <a:ln w="9000" cmpd="sng">
                <a:solidFill>
                  <a:srgbClr val="FFFF00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rgbClr val="FFFF00"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khobauInescapable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2584" y="63078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39" y="332655"/>
            <a:ext cx="6338497" cy="432048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1703512" y="3356992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2612" y="1014785"/>
            <a:ext cx="5671820" cy="3107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Chào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mừng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các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bạn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đến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với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hang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động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bí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mật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của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đảo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chim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!!!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Ta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sẽ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tặng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cậu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những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rương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châu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báu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với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điều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kiện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cậu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phải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tự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vượt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qua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thử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thách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của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những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chiếc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rương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kia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!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  <a:p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Chúc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cậu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 may </a:t>
            </a:r>
            <a:r>
              <a:rPr lang="en-US" sz="2800" dirty="0" err="1">
                <a:latin typeface="Viner Hand ITC" panose="03070502030502020203" pitchFamily="66" charset="0"/>
                <a:cs typeface="JasmineUPC" pitchFamily="18" charset="-34"/>
              </a:rPr>
              <a:t>mắn</a:t>
            </a:r>
            <a:r>
              <a:rPr lang="en-US" sz="2800" dirty="0">
                <a:latin typeface="Viner Hand ITC" panose="03070502030502020203" pitchFamily="66" charset="0"/>
                <a:cs typeface="JasmineUPC" pitchFamily="18" charset="-34"/>
              </a:rPr>
              <a:t>...</a:t>
            </a:r>
            <a:endParaRPr lang="en-US" sz="2800" dirty="0">
              <a:latin typeface="Viner Hand ITC" panose="03070502030502020203" pitchFamily="66" charset="0"/>
              <a:cs typeface="JasmineUPC" pitchFamily="18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72913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23" y="4490723"/>
            <a:ext cx="2786077" cy="2392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0139" y="172913"/>
            <a:ext cx="1944216" cy="2194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6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3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2468200" y="1556792"/>
            <a:ext cx="1179529" cy="1440160"/>
          </a:xfrm>
          <a:prstGeom prst="rect">
            <a:avLst/>
          </a:prstGeom>
        </p:spPr>
      </p:pic>
      <p:pic>
        <p:nvPicPr>
          <p:cNvPr id="9" name="r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5663952" y="836712"/>
            <a:ext cx="1179529" cy="1440160"/>
          </a:xfrm>
          <a:prstGeom prst="rect">
            <a:avLst/>
          </a:prstGeom>
        </p:spPr>
      </p:pic>
      <p:pic>
        <p:nvPicPr>
          <p:cNvPr id="13" name="r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 flipH="1">
            <a:off x="7769551" y="4199245"/>
            <a:ext cx="1872208" cy="1797860"/>
          </a:xfrm>
          <a:prstGeom prst="rect">
            <a:avLst/>
          </a:prstGeom>
        </p:spPr>
      </p:pic>
      <p:pic>
        <p:nvPicPr>
          <p:cNvPr id="14" name="r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3503712" y="4114369"/>
            <a:ext cx="1623222" cy="1656184"/>
          </a:xfrm>
          <a:prstGeom prst="rect">
            <a:avLst/>
          </a:prstGeom>
        </p:spPr>
      </p:pic>
      <p:pic>
        <p:nvPicPr>
          <p:cNvPr id="15" name="v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519" y="4016762"/>
            <a:ext cx="2592288" cy="134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75645" y="861800"/>
            <a:ext cx="1484450" cy="81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v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35286" y="1498935"/>
            <a:ext cx="1628466" cy="9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v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77689" y="4016763"/>
            <a:ext cx="2027870" cy="110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256" y="-74944"/>
            <a:ext cx="1944216" cy="2194365"/>
          </a:xfrm>
          <a:prstGeom prst="rect">
            <a:avLst/>
          </a:prstGeom>
        </p:spPr>
      </p:pic>
      <p:sp>
        <p:nvSpPr>
          <p:cNvPr id="2" name="Arrow: Right 1">
            <a:hlinkClick r:id="" action="ppaction://noaction"/>
          </p:cNvPr>
          <p:cNvSpPr/>
          <p:nvPr/>
        </p:nvSpPr>
        <p:spPr>
          <a:xfrm>
            <a:off x="9912424" y="51132"/>
            <a:ext cx="432048" cy="353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t="19778" r="9016" b="50254"/>
          <a:stretch>
            <a:fillRect/>
          </a:stretch>
        </p:blipFill>
        <p:spPr>
          <a:xfrm>
            <a:off x="665920" y="566531"/>
            <a:ext cx="9890798" cy="5128591"/>
          </a:xfrm>
          <a:prstGeom prst="rect">
            <a:avLst/>
          </a:prstGeom>
        </p:spPr>
      </p:pic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55" y="4984115"/>
            <a:ext cx="2036445" cy="1750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48660" r="9015" b="7792"/>
          <a:stretch>
            <a:fillRect/>
          </a:stretch>
        </p:blipFill>
        <p:spPr>
          <a:xfrm>
            <a:off x="1082231" y="75156"/>
            <a:ext cx="8229600" cy="6268203"/>
          </a:xfrm>
          <a:prstGeom prst="rect">
            <a:avLst/>
          </a:prstGeom>
        </p:spPr>
      </p:pic>
      <p:sp>
        <p:nvSpPr>
          <p:cNvPr id="2" name="Donut 1"/>
          <p:cNvSpPr/>
          <p:nvPr/>
        </p:nvSpPr>
        <p:spPr>
          <a:xfrm>
            <a:off x="1941534" y="1189973"/>
            <a:ext cx="1853852" cy="1453019"/>
          </a:xfrm>
          <a:prstGeom prst="donut">
            <a:avLst>
              <a:gd name="adj" fmla="val 2532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5454449" y="4571858"/>
            <a:ext cx="1853852" cy="1453019"/>
          </a:xfrm>
          <a:prstGeom prst="donut">
            <a:avLst>
              <a:gd name="adj" fmla="val 2532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3600597" y="4671671"/>
            <a:ext cx="1853852" cy="1453019"/>
          </a:xfrm>
          <a:prstGeom prst="donut">
            <a:avLst>
              <a:gd name="adj" fmla="val 2532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3458453" y="1233166"/>
            <a:ext cx="1853852" cy="1453019"/>
          </a:xfrm>
          <a:prstGeom prst="donut">
            <a:avLst>
              <a:gd name="adj" fmla="val 2532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1792674" y="2985623"/>
            <a:ext cx="1853852" cy="1453019"/>
          </a:xfrm>
          <a:prstGeom prst="donut">
            <a:avLst>
              <a:gd name="adj" fmla="val 2532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3722726" y="2757023"/>
            <a:ext cx="1853852" cy="1453019"/>
          </a:xfrm>
          <a:prstGeom prst="donut">
            <a:avLst>
              <a:gd name="adj" fmla="val 2532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7357771" y="1342373"/>
            <a:ext cx="1853852" cy="1453019"/>
          </a:xfrm>
          <a:prstGeom prst="donut">
            <a:avLst>
              <a:gd name="adj" fmla="val 2532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/>
          <p:cNvSpPr/>
          <p:nvPr/>
        </p:nvSpPr>
        <p:spPr>
          <a:xfrm>
            <a:off x="7308301" y="4557174"/>
            <a:ext cx="1853852" cy="1453019"/>
          </a:xfrm>
          <a:prstGeom prst="donut">
            <a:avLst>
              <a:gd name="adj" fmla="val 2532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55" y="4984115"/>
            <a:ext cx="2036445" cy="17500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7971" r="7667" b="41594"/>
          <a:stretch>
            <a:fillRect/>
          </a:stretch>
        </p:blipFill>
        <p:spPr>
          <a:xfrm>
            <a:off x="1878496" y="208721"/>
            <a:ext cx="7821468" cy="6271592"/>
          </a:xfrm>
          <a:prstGeom prst="rect">
            <a:avLst/>
          </a:prstGeom>
        </p:spPr>
      </p:pic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55" y="4984115"/>
            <a:ext cx="2036445" cy="17500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57245" r="10514" b="7392"/>
          <a:stretch>
            <a:fillRect/>
          </a:stretch>
        </p:blipFill>
        <p:spPr>
          <a:xfrm>
            <a:off x="1103243" y="636104"/>
            <a:ext cx="8651118" cy="5148470"/>
          </a:xfrm>
          <a:prstGeom prst="rect">
            <a:avLst/>
          </a:prstGeom>
        </p:spPr>
      </p:pic>
      <p:pic>
        <p:nvPicPr>
          <p:cNvPr id="4" name="Content Placeholder 3">
            <a:hlinkClick r:id="rId2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555" y="4984115"/>
            <a:ext cx="2036445" cy="175006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</Words>
  <Application>WPS Presentation</Application>
  <PresentationFormat>Widescreen</PresentationFormat>
  <Paragraphs>30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SimSun</vt:lpstr>
      <vt:lpstr>Wingdings</vt:lpstr>
      <vt:lpstr>Times New Roman</vt:lpstr>
      <vt:lpstr>UTM Avo</vt:lpstr>
      <vt:lpstr>Viner Hand ITC</vt:lpstr>
      <vt:lpstr>JasmineUPC</vt:lpstr>
      <vt:lpstr>Microsoft Sans Serif</vt:lpstr>
      <vt:lpstr>.VnHelvetInsH</vt:lpstr>
      <vt:lpstr>Calibri</vt:lpstr>
      <vt:lpstr>Microsoft YaHei</vt:lpstr>
      <vt:lpstr>Arial Unicode MS</vt:lpstr>
      <vt:lpstr>Calibri Light</vt:lpstr>
      <vt:lpstr>Office Theme</vt:lpstr>
      <vt:lpstr>1_Office Theme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Xuan Van</dc:creator>
  <cp:lastModifiedBy>Administrator</cp:lastModifiedBy>
  <cp:revision>17</cp:revision>
  <dcterms:created xsi:type="dcterms:W3CDTF">2020-08-09T16:37:00Z</dcterms:created>
  <dcterms:modified xsi:type="dcterms:W3CDTF">2020-10-25T09:25:36Z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