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</p:sldMasterIdLst>
  <p:notesMasterIdLst>
    <p:notesMasterId r:id="rId20"/>
  </p:notesMasterIdLst>
  <p:sldIdLst>
    <p:sldId id="257" r:id="rId7"/>
    <p:sldId id="273" r:id="rId8"/>
    <p:sldId id="274" r:id="rId9"/>
    <p:sldId id="275" r:id="rId10"/>
    <p:sldId id="276" r:id="rId11"/>
    <p:sldId id="258" r:id="rId12"/>
    <p:sldId id="260" r:id="rId13"/>
    <p:sldId id="261" r:id="rId14"/>
    <p:sldId id="262" r:id="rId15"/>
    <p:sldId id="263" r:id="rId16"/>
    <p:sldId id="270" r:id="rId17"/>
    <p:sldId id="267" r:id="rId18"/>
    <p:sldId id="26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en Thi Xuan Van" initials="NTX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49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1AE9B7-FFA3-4487-BEC0-239D5556CE54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D7E55A-B8A7-431C-B38F-6B9E554A35A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BA140DEA-EF82-431F-A0F2-C1DDDE08F57D}" type="slidenum">
              <a:rPr lang="en-US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27463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CA53A-A608-4778-9F87-1A385BBEA64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75C16-7DD3-42DA-9CD1-D443B9193B8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slide" Target="slide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25.png"/><Relationship Id="rId2" Type="http://schemas.openxmlformats.org/officeDocument/2006/relationships/slide" Target="slide8.xml"/><Relationship Id="rId1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audio1.wav"/><Relationship Id="rId1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40.xml"/><Relationship Id="rId7" Type="http://schemas.openxmlformats.org/officeDocument/2006/relationships/audio" Target="../media/audio3.wav"/><Relationship Id="rId6" Type="http://schemas.openxmlformats.org/officeDocument/2006/relationships/audio" Target="../media/audio2.wav"/><Relationship Id="rId5" Type="http://schemas.openxmlformats.org/officeDocument/2006/relationships/image" Target="../media/image31.GIF"/><Relationship Id="rId4" Type="http://schemas.openxmlformats.org/officeDocument/2006/relationships/slide" Target="slide12.xml"/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audio" Target="../media/media1.mp3"/><Relationship Id="rId8" Type="http://schemas.microsoft.com/office/2007/relationships/hdphoto" Target="../media/image10.wdp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microsoft.com/office/2007/relationships/hdphoto" Target="../media/image7.wdp"/><Relationship Id="rId4" Type="http://schemas.openxmlformats.org/officeDocument/2006/relationships/image" Target="../media/image6.png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2" Type="http://schemas.openxmlformats.org/officeDocument/2006/relationships/slideLayout" Target="../slideLayouts/slideLayout45.xml"/><Relationship Id="rId11" Type="http://schemas.openxmlformats.org/officeDocument/2006/relationships/image" Target="../media/image11.png"/><Relationship Id="rId10" Type="http://schemas.microsoft.com/office/2007/relationships/media" Target="../media/media1.mp3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hdphoto" Target="../media/image10.wdp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microsoft.com/office/2007/relationships/hdphoto" Target="../media/image7.wdp"/><Relationship Id="rId5" Type="http://schemas.openxmlformats.org/officeDocument/2006/relationships/image" Target="../media/image6.png"/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0" Type="http://schemas.openxmlformats.org/officeDocument/2006/relationships/slideLayout" Target="../slideLayouts/slideLayout45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hdphoto" Target="../media/image18.wdp"/><Relationship Id="rId8" Type="http://schemas.openxmlformats.org/officeDocument/2006/relationships/image" Target="../media/image17.png"/><Relationship Id="rId7" Type="http://schemas.openxmlformats.org/officeDocument/2006/relationships/slide" Target="slide9.xml"/><Relationship Id="rId6" Type="http://schemas.openxmlformats.org/officeDocument/2006/relationships/image" Target="../media/image16.png"/><Relationship Id="rId5" Type="http://schemas.openxmlformats.org/officeDocument/2006/relationships/slide" Target="slide7.xml"/><Relationship Id="rId4" Type="http://schemas.microsoft.com/office/2007/relationships/hdphoto" Target="../media/image15.wdp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8" Type="http://schemas.openxmlformats.org/officeDocument/2006/relationships/slideLayout" Target="../slideLayouts/slideLayout51.xml"/><Relationship Id="rId17" Type="http://schemas.microsoft.com/office/2007/relationships/hdphoto" Target="../media/image10.wdp"/><Relationship Id="rId16" Type="http://schemas.openxmlformats.org/officeDocument/2006/relationships/image" Target="../media/image9.png"/><Relationship Id="rId15" Type="http://schemas.openxmlformats.org/officeDocument/2006/relationships/image" Target="../media/image23.png"/><Relationship Id="rId14" Type="http://schemas.openxmlformats.org/officeDocument/2006/relationships/image" Target="../media/image22.png"/><Relationship Id="rId13" Type="http://schemas.openxmlformats.org/officeDocument/2006/relationships/image" Target="../media/image21.png"/><Relationship Id="rId12" Type="http://schemas.microsoft.com/office/2007/relationships/hdphoto" Target="../media/image20.wdp"/><Relationship Id="rId11" Type="http://schemas.openxmlformats.org/officeDocument/2006/relationships/image" Target="../media/image19.png"/><Relationship Id="rId10" Type="http://schemas.openxmlformats.org/officeDocument/2006/relationships/slide" Target="slide8.xml"/><Relationship Id="rId1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png"/><Relationship Id="rId2" Type="http://schemas.openxmlformats.org/officeDocument/2006/relationships/slide" Target="slide8.xml"/><Relationship Id="rId1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audio1.wav"/><Relationship Id="rId1" Type="http://schemas.openxmlformats.org/officeDocument/2006/relationships/image" Target="../media/image26.GIF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25.png"/><Relationship Id="rId2" Type="http://schemas.openxmlformats.org/officeDocument/2006/relationships/slide" Target="slide8.xml"/><Relationship Id="rId1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25.png"/><Relationship Id="rId2" Type="http://schemas.openxmlformats.org/officeDocument/2006/relationships/slide" Target="slide8.xml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Bauernbar">
            <a:hlinkClick r:id="rId1" tooltip="click vao qua 3" action="ppaction://hlinksldjump"/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1" y="3581400"/>
            <a:ext cx="6354763" cy="1905000"/>
          </a:xfrm>
          <a:prstGeom prst="rect">
            <a:avLst/>
          </a:prstGeom>
          <a:noFill/>
        </p:spPr>
      </p:pic>
      <p:sp>
        <p:nvSpPr>
          <p:cNvPr id="20486" name="WordArt 6"/>
          <p:cNvSpPr>
            <a:spLocks noChangeArrowheads="1" noChangeShapeType="1" noTextEdit="1"/>
          </p:cNvSpPr>
          <p:nvPr/>
        </p:nvSpPr>
        <p:spPr bwMode="auto">
          <a:xfrm>
            <a:off x="2209800" y="304800"/>
            <a:ext cx="7696200" cy="21336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Chào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em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tham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gia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tiết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học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hôm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nay</a:t>
            </a:r>
            <a:endParaRPr lang="en-US" sz="2800" b="1" kern="10" dirty="0">
              <a:ln w="9525">
                <a:noFill/>
                <a:round/>
              </a:ln>
              <a:solidFill>
                <a:srgbClr val="0000FF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3124200" y="2560638"/>
            <a:ext cx="5562600" cy="5635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MÔN: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Tiếng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Việt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LỚP 1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1828800" y="5562601"/>
            <a:ext cx="8610600" cy="105092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ctr" eaLnBrk="0" hangingPunct="0">
              <a:buFontTx/>
              <a:buChar char="•"/>
            </a:pPr>
            <a:r>
              <a:rPr lang="en-US" sz="2800" b="1" dirty="0" err="1">
                <a:solidFill>
                  <a:srgbClr val="FF3300"/>
                </a:solidFill>
              </a:rPr>
              <a:t>Giáo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viên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giảng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dạy</a:t>
            </a:r>
            <a:r>
              <a:rPr lang="en-US" sz="2800" b="1" dirty="0">
                <a:solidFill>
                  <a:srgbClr val="FF3300"/>
                </a:solidFill>
              </a:rPr>
              <a:t>: </a:t>
            </a:r>
            <a:endParaRPr lang="en-US" sz="2800" b="1" dirty="0">
              <a:solidFill>
                <a:srgbClr val="FF3300"/>
              </a:solidFill>
            </a:endParaRPr>
          </a:p>
          <a:p>
            <a:pPr algn="ctr" eaLnBrk="0" hangingPunct="0">
              <a:buFontTx/>
              <a:buChar char="•"/>
            </a:pPr>
            <a:r>
              <a:rPr lang="en-US" sz="2800" b="1" dirty="0" err="1">
                <a:solidFill>
                  <a:srgbClr val="FF3300"/>
                </a:solidFill>
              </a:rPr>
              <a:t>Trường</a:t>
            </a:r>
            <a:r>
              <a:rPr lang="en-US" sz="2800" b="1" dirty="0">
                <a:solidFill>
                  <a:srgbClr val="FF3300"/>
                </a:solidFill>
              </a:rPr>
              <a:t>:</a:t>
            </a:r>
            <a:endParaRPr lang="en-US" sz="2800" b="1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3" presetClass="emph" presetSubtype="6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5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 animBg="1"/>
      <p:bldP spid="20486" grpId="1" animBg="1"/>
      <p:bldP spid="20487" grpId="0" animBg="1"/>
      <p:bldP spid="2048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" b="47945"/>
          <a:stretch>
            <a:fillRect/>
          </a:stretch>
        </p:blipFill>
        <p:spPr>
          <a:xfrm>
            <a:off x="840289" y="-21740"/>
            <a:ext cx="9206630" cy="6755981"/>
          </a:xfrm>
          <a:prstGeom prst="rect">
            <a:avLst/>
          </a:prstGeom>
        </p:spPr>
      </p:pic>
      <p:pic>
        <p:nvPicPr>
          <p:cNvPr id="5" name="Content Placeholder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555" y="4984115"/>
            <a:ext cx="2036445" cy="175006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6" t="52785"/>
          <a:stretch>
            <a:fillRect/>
          </a:stretch>
        </p:blipFill>
        <p:spPr>
          <a:xfrm>
            <a:off x="299791" y="288097"/>
            <a:ext cx="10234598" cy="675402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6550026" y="1282700"/>
            <a:ext cx="4117975" cy="5575300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69" cy="22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2235048">
            <a:off x="2513014" y="420688"/>
            <a:ext cx="1830387" cy="1636712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3206117">
            <a:off x="1604169" y="1291432"/>
            <a:ext cx="1652588" cy="1812925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282824">
            <a:off x="4037014" y="192088"/>
            <a:ext cx="1830387" cy="1636712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1502466">
            <a:off x="5181600" y="1106488"/>
            <a:ext cx="1830388" cy="1636712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1658504">
            <a:off x="5791200" y="2590801"/>
            <a:ext cx="1830388" cy="1636713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3223895">
            <a:off x="5490369" y="3729832"/>
            <a:ext cx="1652588" cy="1812925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3158513">
            <a:off x="4440238" y="4567238"/>
            <a:ext cx="1651000" cy="1812925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4375518">
            <a:off x="2916238" y="4567238"/>
            <a:ext cx="1651000" cy="1812925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3523964">
            <a:off x="1375569" y="2663032"/>
            <a:ext cx="1652588" cy="1812925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4375518">
            <a:off x="1757363" y="3729038"/>
            <a:ext cx="1651000" cy="1812925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3124200" y="1497965"/>
            <a:ext cx="2781300" cy="23545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giỏi quá</a:t>
            </a:r>
            <a:endParaRPr lang="en-US" sz="3600" b="1" i="1" kern="1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8728075" y="4648200"/>
            <a:ext cx="1905000" cy="2209800"/>
            <a:chOff x="-216" y="3820"/>
            <a:chExt cx="648" cy="281"/>
          </a:xfrm>
        </p:grpSpPr>
        <p:pic>
          <p:nvPicPr>
            <p:cNvPr id="100355" name="Picture 3" descr="97"/>
            <p:cNvPicPr>
              <a:picLocks noChangeAspect="1" noChangeArrowheads="1" noCrop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-48" y="3895"/>
              <a:ext cx="432" cy="206"/>
            </a:xfrm>
            <a:prstGeom prst="rect">
              <a:avLst/>
            </a:prstGeom>
            <a:noFill/>
          </p:spPr>
        </p:pic>
        <p:pic>
          <p:nvPicPr>
            <p:cNvPr id="100356" name="Picture 4" descr="97"/>
            <p:cNvPicPr>
              <a:picLocks noChangeAspect="1" noChangeArrowheads="1" noCrop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-216" y="3820"/>
              <a:ext cx="432" cy="206"/>
            </a:xfrm>
            <a:prstGeom prst="rect">
              <a:avLst/>
            </a:prstGeom>
            <a:noFill/>
          </p:spPr>
        </p:pic>
        <p:pic>
          <p:nvPicPr>
            <p:cNvPr id="100357" name="Picture 5" descr="97"/>
            <p:cNvPicPr>
              <a:picLocks noChangeAspect="1" noChangeArrowheads="1" noCrop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0" y="3834"/>
              <a:ext cx="432" cy="206"/>
            </a:xfrm>
            <a:prstGeom prst="rect">
              <a:avLst/>
            </a:prstGeom>
            <a:noFill/>
          </p:spPr>
        </p:pic>
      </p:grpSp>
      <p:sp>
        <p:nvSpPr>
          <p:cNvPr id="100358" name="Rectangle 6"/>
          <p:cNvSpPr>
            <a:spLocks noChangeArrowheads="1"/>
          </p:cNvSpPr>
          <p:nvPr/>
        </p:nvSpPr>
        <p:spPr bwMode="auto">
          <a:xfrm>
            <a:off x="1524001" y="609601"/>
            <a:ext cx="8582025" cy="29384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82030" tIns="41015" rIns="82030" bIns="41015">
            <a:spAutoFit/>
          </a:bodyPr>
          <a:lstStyle/>
          <a:p>
            <a:pPr algn="ctr" defTabSz="821055" eaLnBrk="0" hangingPunct="0">
              <a:lnSpc>
                <a:spcPct val="110000"/>
              </a:lnSpc>
              <a:spcBef>
                <a:spcPct val="50000"/>
              </a:spcBef>
            </a:pPr>
            <a:endParaRPr lang="en-US" sz="51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anose="020B7200000000000000" pitchFamily="34" charset="0"/>
            </a:endParaRPr>
          </a:p>
          <a:p>
            <a:pPr algn="ctr" defTabSz="821055" eaLnBrk="0" hangingPunct="0">
              <a:lnSpc>
                <a:spcPct val="110000"/>
              </a:lnSpc>
              <a:spcBef>
                <a:spcPct val="50000"/>
              </a:spcBef>
            </a:pPr>
            <a:endParaRPr lang="en-US" sz="19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anose="020B7200000000000000" pitchFamily="34" charset="0"/>
            </a:endParaRPr>
          </a:p>
          <a:p>
            <a:pPr algn="ctr" defTabSz="821055" eaLnBrk="0" hangingPunct="0">
              <a:lnSpc>
                <a:spcPct val="110000"/>
              </a:lnSpc>
              <a:spcBef>
                <a:spcPct val="50000"/>
              </a:spcBef>
            </a:pPr>
            <a:endParaRPr lang="en-US" sz="63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anose="020B7200000000000000" pitchFamily="34" charset="0"/>
            </a:endParaRPr>
          </a:p>
        </p:txBody>
      </p:sp>
      <p:sp>
        <p:nvSpPr>
          <p:cNvPr id="100359" name="Rectangle 7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0360" name="Picture 8" descr="97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924800" y="6019801"/>
            <a:ext cx="685800" cy="411163"/>
          </a:xfrm>
          <a:prstGeom prst="rect">
            <a:avLst/>
          </a:prstGeom>
          <a:noFill/>
        </p:spPr>
      </p:pic>
      <p:pic>
        <p:nvPicPr>
          <p:cNvPr id="100361" name="Picture 9" descr="97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848600" y="5608638"/>
            <a:ext cx="1066800" cy="639762"/>
          </a:xfrm>
          <a:prstGeom prst="rect">
            <a:avLst/>
          </a:prstGeom>
          <a:noFill/>
        </p:spPr>
      </p:pic>
      <p:pic>
        <p:nvPicPr>
          <p:cNvPr id="100362" name="Picture 10" descr="97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848600" y="6021389"/>
            <a:ext cx="685800" cy="327025"/>
          </a:xfrm>
          <a:prstGeom prst="rect">
            <a:avLst/>
          </a:prstGeom>
          <a:noFill/>
        </p:spPr>
      </p:pic>
      <p:pic>
        <p:nvPicPr>
          <p:cNvPr id="100363" name="Picture 11" descr="97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924800" y="6057900"/>
            <a:ext cx="1676400" cy="800100"/>
          </a:xfrm>
          <a:prstGeom prst="rect">
            <a:avLst/>
          </a:prstGeom>
          <a:noFill/>
        </p:spPr>
      </p:pic>
      <p:pic>
        <p:nvPicPr>
          <p:cNvPr id="100364" name="Picture 12" descr="97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924800" y="4724400"/>
            <a:ext cx="1371600" cy="2133600"/>
          </a:xfrm>
          <a:prstGeom prst="rect">
            <a:avLst/>
          </a:prstGeom>
          <a:noFill/>
        </p:spPr>
      </p:pic>
      <p:pic>
        <p:nvPicPr>
          <p:cNvPr id="100365" name="Picture 13" descr="97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305800" y="5943601"/>
            <a:ext cx="685800" cy="327025"/>
          </a:xfrm>
          <a:prstGeom prst="rect">
            <a:avLst/>
          </a:prstGeom>
          <a:noFill/>
        </p:spPr>
      </p:pic>
      <p:pic>
        <p:nvPicPr>
          <p:cNvPr id="100366" name="Picture 14" descr="97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772400" y="5638801"/>
            <a:ext cx="685800" cy="860425"/>
          </a:xfrm>
          <a:prstGeom prst="rect">
            <a:avLst/>
          </a:prstGeom>
          <a:noFill/>
        </p:spPr>
      </p:pic>
      <p:pic>
        <p:nvPicPr>
          <p:cNvPr id="100367" name="Picture 15" descr="97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858001" y="5562600"/>
            <a:ext cx="1254125" cy="1295400"/>
          </a:xfrm>
          <a:prstGeom prst="rect">
            <a:avLst/>
          </a:prstGeom>
          <a:noFill/>
        </p:spPr>
      </p:pic>
      <p:pic>
        <p:nvPicPr>
          <p:cNvPr id="100368" name="Picture 16" descr="j031805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246735">
            <a:off x="8880475" y="4572000"/>
            <a:ext cx="679450" cy="325438"/>
          </a:xfrm>
          <a:prstGeom prst="rect">
            <a:avLst/>
          </a:prstGeom>
          <a:noFill/>
        </p:spPr>
      </p:pic>
      <p:sp>
        <p:nvSpPr>
          <p:cNvPr id="100369" name="AutoShape 17"/>
          <p:cNvSpPr>
            <a:spLocks noChangeArrowheads="1"/>
          </p:cNvSpPr>
          <p:nvPr/>
        </p:nvSpPr>
        <p:spPr bwMode="auto">
          <a:xfrm>
            <a:off x="9296400" y="381000"/>
            <a:ext cx="1371600" cy="381000"/>
          </a:xfrm>
          <a:prstGeom prst="cloudCallout">
            <a:avLst>
              <a:gd name="adj1" fmla="val -151736"/>
              <a:gd name="adj2" fmla="val 4583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algn="ctr" eaLnBrk="0" hangingPunct="0"/>
            <a:endParaRPr lang="en-US">
              <a:solidFill>
                <a:prstClr val="black"/>
              </a:solidFill>
            </a:endParaRPr>
          </a:p>
        </p:txBody>
      </p:sp>
      <p:sp>
        <p:nvSpPr>
          <p:cNvPr id="100370" name="AutoShape 18"/>
          <p:cNvSpPr>
            <a:spLocks noChangeArrowheads="1"/>
          </p:cNvSpPr>
          <p:nvPr/>
        </p:nvSpPr>
        <p:spPr bwMode="auto">
          <a:xfrm>
            <a:off x="7315200" y="533400"/>
            <a:ext cx="2514600" cy="609600"/>
          </a:xfrm>
          <a:prstGeom prst="cloudCallout">
            <a:avLst>
              <a:gd name="adj1" fmla="val -44130"/>
              <a:gd name="adj2" fmla="val 122398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algn="ctr" eaLnBrk="0" hangingPunct="0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0371" name="Picture 19" descr="sun14[1]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304801"/>
            <a:ext cx="1219200" cy="1057275"/>
          </a:xfrm>
          <a:prstGeom prst="rect">
            <a:avLst/>
          </a:prstGeom>
          <a:noFill/>
        </p:spPr>
      </p:pic>
      <p:pic>
        <p:nvPicPr>
          <p:cNvPr id="100372" name="Picture 20" descr="Dove-02-june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8130461" flipV="1">
            <a:off x="5867400" y="3200400"/>
            <a:ext cx="1682750" cy="153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3" name="Picture 21" descr="Dove-02-june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8599614" flipV="1">
            <a:off x="7543800" y="2895601"/>
            <a:ext cx="182880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4" name="Picture 22" descr="Dove-02-june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7276227" flipV="1">
            <a:off x="7679532" y="1921669"/>
            <a:ext cx="127635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5" name="Picture 23" descr="Dove-02-june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7276227" flipV="1">
            <a:off x="9560719" y="854869"/>
            <a:ext cx="127635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6" name="Picture 24" descr="Dove-02-june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7659196" flipV="1">
            <a:off x="9598819" y="2569369"/>
            <a:ext cx="120015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7" name="Picture 25" descr="Dove-02-june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8216429" flipV="1">
            <a:off x="6096001" y="1981200"/>
            <a:ext cx="1666875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8" name="Picture 26" descr="Dove-02-june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7276227" flipV="1">
            <a:off x="7298532" y="778669"/>
            <a:ext cx="127635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9" name="Picture 27" descr="Dove-02-june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7639186" flipV="1">
            <a:off x="5431632" y="740569"/>
            <a:ext cx="120015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80" name="Picture 28" descr="Dove-02-june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8242910" flipV="1">
            <a:off x="8686800" y="990600"/>
            <a:ext cx="11239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81" name="AutoShape 29"/>
          <p:cNvSpPr>
            <a:spLocks noChangeArrowheads="1"/>
          </p:cNvSpPr>
          <p:nvPr/>
        </p:nvSpPr>
        <p:spPr bwMode="auto">
          <a:xfrm>
            <a:off x="7086600" y="0"/>
            <a:ext cx="1371600" cy="381000"/>
          </a:xfrm>
          <a:prstGeom prst="cloudCallout">
            <a:avLst>
              <a:gd name="adj1" fmla="val -218403"/>
              <a:gd name="adj2" fmla="val 14583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algn="ctr" eaLnBrk="0" hangingPunct="0"/>
            <a:endParaRPr lang="en-US">
              <a:solidFill>
                <a:prstClr val="black"/>
              </a:solidFill>
            </a:endParaRPr>
          </a:p>
        </p:txBody>
      </p:sp>
      <p:sp>
        <p:nvSpPr>
          <p:cNvPr id="100382" name="WordArt 30"/>
          <p:cNvSpPr>
            <a:spLocks noChangeArrowheads="1" noChangeShapeType="1" noTextEdit="1"/>
          </p:cNvSpPr>
          <p:nvPr/>
        </p:nvSpPr>
        <p:spPr bwMode="auto">
          <a:xfrm>
            <a:off x="2590800" y="838200"/>
            <a:ext cx="7543800" cy="19050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71838"/>
              </a:avLst>
            </a:prstTxWarp>
          </a:bodyPr>
          <a:lstStyle/>
          <a:p>
            <a:pPr algn="ctr"/>
            <a:r>
              <a:rPr lang="vi-VN" sz="3600" b="1" kern="10" spc="-360" dirty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</a:t>
            </a:r>
            <a:r>
              <a:rPr lang="en-US" sz="3600" b="1" kern="10" spc="-360" dirty="0" err="1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ào</a:t>
            </a:r>
            <a:r>
              <a:rPr lang="en-US" sz="3600" b="1" kern="10" spc="-360" dirty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spc="-360" dirty="0" err="1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3600" b="1" kern="10" spc="-360" dirty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spc="-360" dirty="0" err="1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em</a:t>
            </a:r>
            <a:r>
              <a:rPr lang="vi-VN" sz="3600" b="1" kern="10" spc="-360" dirty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 </a:t>
            </a:r>
            <a:endParaRPr lang="en-US" sz="3600" b="1" kern="10" spc="-360" dirty="0">
              <a:ln w="28575">
                <a:noFill/>
                <a:round/>
              </a:ln>
              <a:solidFill>
                <a:srgbClr val="FF3399"/>
              </a:solidFill>
              <a:effectLst>
                <a:outerShdw dist="107763" dir="18900000" algn="ctr" rotWithShape="0">
                  <a:srgbClr val="00FFCC">
                    <a:alpha val="5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00383" name="Picture 31" descr="j031805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302527">
            <a:off x="9513889" y="4648200"/>
            <a:ext cx="890587" cy="393700"/>
          </a:xfrm>
          <a:prstGeom prst="rect">
            <a:avLst/>
          </a:prstGeom>
          <a:noFill/>
        </p:spPr>
      </p:pic>
      <p:sp>
        <p:nvSpPr>
          <p:cNvPr id="100385" name="WordArt 33"/>
          <p:cNvSpPr>
            <a:spLocks noChangeArrowheads="1" noChangeShapeType="1" noTextEdit="1"/>
          </p:cNvSpPr>
          <p:nvPr/>
        </p:nvSpPr>
        <p:spPr bwMode="auto">
          <a:xfrm>
            <a:off x="3124200" y="2255838"/>
            <a:ext cx="6019800" cy="868362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Hẹn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gặp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lại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em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1003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00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74166 0.02778 " pathEditMode="relative" rAng="0" ptsTypes="AA">
                                      <p:cBhvr>
                                        <p:cTn id="14" dur="45000" fill="hold"/>
                                        <p:tgtEl>
                                          <p:spTgt spid="1003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00" y="1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222 L -0.77083 0.08889 " pathEditMode="relative" rAng="0" ptsTypes="AA">
                                      <p:cBhvr>
                                        <p:cTn id="16" dur="45000" fill="hold"/>
                                        <p:tgtEl>
                                          <p:spTgt spid="100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00" y="3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7 -0.00555 L -0.81667 0.05 " pathEditMode="relative" rAng="0" ptsTypes="AA">
                                      <p:cBhvr>
                                        <p:cTn id="18" dur="45000" fill="hold"/>
                                        <p:tgtEl>
                                          <p:spTgt spid="100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00" y="28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15833 0.35625 " pathEditMode="relative" rAng="0" ptsTypes="AA">
                                      <p:cBhvr>
                                        <p:cTn id="20" dur="35000" fill="hold"/>
                                        <p:tgtEl>
                                          <p:spTgt spid="100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00" y="178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21 0.0125 L -0.55955 0.19027 " pathEditMode="relative" rAng="0" ptsTypes="AA">
                                      <p:cBhvr>
                                        <p:cTn id="22" dur="25000" fill="hold"/>
                                        <p:tgtEl>
                                          <p:spTgt spid="1003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00" y="8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70782 0.29398 " pathEditMode="relative" rAng="0" ptsTypes="AA">
                                      <p:cBhvr>
                                        <p:cTn id="24" dur="25000" fill="hold"/>
                                        <p:tgtEl>
                                          <p:spTgt spid="100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00" y="14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712 -0.08194 L -0.80955 0.35139 " pathEditMode="relative" rAng="0" ptsTypes="AA">
                                      <p:cBhvr>
                                        <p:cTn id="26" dur="25000" fill="hold"/>
                                        <p:tgtEl>
                                          <p:spTgt spid="100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00" y="21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878 -0.1375 L -0.75122 0.32917 " pathEditMode="relative" rAng="0" ptsTypes="AA">
                                      <p:cBhvr>
                                        <p:cTn id="28" dur="25000" fill="hold"/>
                                        <p:tgtEl>
                                          <p:spTgt spid="100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00" y="23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89479 0.36389 " pathEditMode="relative" rAng="0" ptsTypes="AA">
                                      <p:cBhvr>
                                        <p:cTn id="30" dur="25000" fill="hold"/>
                                        <p:tgtEl>
                                          <p:spTgt spid="1003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00" y="18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-0.91788 0.41806 " pathEditMode="relative" rAng="0" ptsTypes="AA">
                                      <p:cBhvr>
                                        <p:cTn id="32" dur="25000" fill="hold"/>
                                        <p:tgtEl>
                                          <p:spTgt spid="100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00" y="20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L -0.95955 0.4125 " pathEditMode="relative" rAng="0" ptsTypes="AA">
                                      <p:cBhvr>
                                        <p:cTn id="34" dur="25000" fill="hold"/>
                                        <p:tgtEl>
                                          <p:spTgt spid="1003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00" y="206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-0.875 0.36227 " pathEditMode="relative" rAng="0" ptsTypes="AA">
                                      <p:cBhvr>
                                        <p:cTn id="36" dur="25000" fill="hold"/>
                                        <p:tgtEl>
                                          <p:spTgt spid="100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00" y="18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98 -0.10046 L -0.75035 0.27731 " pathEditMode="relative" rAng="0" ptsTypes="AA">
                                      <p:cBhvr>
                                        <p:cTn id="38" dur="25000" fill="hold"/>
                                        <p:tgtEl>
                                          <p:spTgt spid="100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00" y="18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81" grpId="0" animBg="1"/>
      <p:bldP spid="100382" grpId="0" animBg="1"/>
      <p:bldP spid="10038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75" y="0"/>
            <a:ext cx="12656185" cy="6858000"/>
          </a:xfrm>
        </p:spPr>
      </p:pic>
      <p:sp>
        <p:nvSpPr>
          <p:cNvPr id="6" name="Cloud 5"/>
          <p:cNvSpPr/>
          <p:nvPr/>
        </p:nvSpPr>
        <p:spPr>
          <a:xfrm>
            <a:off x="4116144" y="-99392"/>
            <a:ext cx="5842992" cy="539506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30860" y="1196752"/>
            <a:ext cx="4392488" cy="1783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0000"/>
                </a:solidFill>
                <a:latin typeface=".VnAvant" panose="020B7200000000000000" pitchFamily="34" charset="0"/>
              </a:rPr>
              <a:t>¤n </a:t>
            </a:r>
            <a:r>
              <a:rPr lang="en-US" sz="6600" dirty="0" err="1">
                <a:solidFill>
                  <a:srgbClr val="C00000"/>
                </a:solidFill>
                <a:latin typeface=".VnAvant" panose="020B7200000000000000" pitchFamily="34" charset="0"/>
              </a:rPr>
              <a:t>tËp</a:t>
            </a:r>
            <a:r>
              <a:rPr lang="en-US" sz="66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endParaRPr lang="en-US" sz="6600" dirty="0">
              <a:solidFill>
                <a:srgbClr val="C00000"/>
              </a:solidFill>
              <a:latin typeface=".VnAvant" panose="020B7200000000000000" pitchFamily="34" charset="0"/>
            </a:endParaRPr>
          </a:p>
          <a:p>
            <a:pPr algn="ctr"/>
            <a:endParaRPr lang="en-US" sz="4400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>
            <a:fillRect/>
          </a:stretch>
        </p:blipFill>
        <p:spPr>
          <a:xfrm>
            <a:off x="1703512" y="3356992"/>
            <a:ext cx="1571467" cy="37123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172913"/>
            <a:ext cx="1736767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287" y="4465166"/>
            <a:ext cx="2786077" cy="23928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004" l="8807" r="100000">
                        <a14:foregroundMark x1="8807" y1="94004" x2="8807" y2="94004"/>
                        <a14:backgroundMark x1="71236" y1="70949" x2="71236" y2="70949"/>
                        <a14:backgroundMark x1="86648" y1="75303" x2="86648" y2="75303"/>
                        <a14:backgroundMark x1="12784" y1="64097" x2="12784" y2="64097"/>
                        <a14:backgroundMark x1="39276" y1="25125" x2="39276" y2="25125"/>
                        <a14:backgroundMark x1="85582" y1="46752" x2="85582" y2="46752"/>
                        <a14:backgroundMark x1="68750" y1="4925" x2="68750" y2="4925"/>
                        <a14:backgroundMark x1="71591" y1="68094" x2="71591" y2="68094"/>
                        <a14:backgroundMark x1="67259" y1="65882" x2="67259" y2="65882"/>
                        <a14:backgroundMark x1="93821" y1="44254" x2="93821" y2="44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20139" y="172913"/>
            <a:ext cx="1944216" cy="21943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27648" y="1270095"/>
            <a:ext cx="657761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8000" b="1" cap="all" spc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</a:rPr>
              <a:t>BÍ MẬT </a:t>
            </a:r>
            <a:endParaRPr lang="en-US" sz="8000" b="1" cap="all" spc="0">
              <a:ln w="9000" cmpd="sng">
                <a:solidFill>
                  <a:srgbClr val="FFFF00"/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glow rad="228600">
                  <a:srgbClr val="FFFF00"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</a:endParaRPr>
          </a:p>
          <a:p>
            <a:pPr algn="ctr"/>
            <a:r>
              <a:rPr lang="en-US" sz="8000" b="1" cap="all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</a:rPr>
              <a:t>KHO BÁU CỔ</a:t>
            </a:r>
            <a:endParaRPr lang="en-US" sz="8000" b="1" cap="all" spc="0">
              <a:ln w="9000" cmpd="sng">
                <a:solidFill>
                  <a:srgbClr val="FFFF00"/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glow rad="228600">
                  <a:srgbClr val="FFFF00"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khobauInescapable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52584" y="630786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839" y="332655"/>
            <a:ext cx="6338497" cy="4320481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>
            <a:fillRect/>
          </a:stretch>
        </p:blipFill>
        <p:spPr>
          <a:xfrm>
            <a:off x="1703512" y="3356992"/>
            <a:ext cx="1571467" cy="37123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2612" y="1014785"/>
            <a:ext cx="5671820" cy="3107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Chào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mừng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các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bạn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đến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với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endParaRPr lang="en-US" sz="2800" dirty="0">
              <a:latin typeface="Viner Hand ITC" panose="03070502030502020203" pitchFamily="66" charset="0"/>
              <a:cs typeface="JasmineUPC" pitchFamily="18" charset="-34"/>
            </a:endParaRPr>
          </a:p>
          <a:p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hang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động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bí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mật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của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đảo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chim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!!!</a:t>
            </a:r>
            <a:endParaRPr lang="en-US" sz="2800" dirty="0">
              <a:latin typeface="Viner Hand ITC" panose="03070502030502020203" pitchFamily="66" charset="0"/>
              <a:cs typeface="JasmineUPC" pitchFamily="18" charset="-34"/>
            </a:endParaRPr>
          </a:p>
          <a:p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Ta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sẽ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tặng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cậu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những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rương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endParaRPr lang="en-US" sz="2800" dirty="0">
              <a:latin typeface="Viner Hand ITC" panose="03070502030502020203" pitchFamily="66" charset="0"/>
              <a:cs typeface="JasmineUPC" pitchFamily="18" charset="-34"/>
            </a:endParaRPr>
          </a:p>
          <a:p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châu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báu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với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điều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kiện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cậu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endParaRPr lang="en-US" sz="2800" dirty="0">
              <a:latin typeface="Viner Hand ITC" panose="03070502030502020203" pitchFamily="66" charset="0"/>
              <a:cs typeface="JasmineUPC" pitchFamily="18" charset="-34"/>
            </a:endParaRPr>
          </a:p>
          <a:p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phải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tự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vượt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qua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thử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thách</a:t>
            </a:r>
            <a:endParaRPr lang="en-US" sz="2800" dirty="0">
              <a:latin typeface="Viner Hand ITC" panose="03070502030502020203" pitchFamily="66" charset="0"/>
              <a:cs typeface="JasmineUPC" pitchFamily="18" charset="-34"/>
            </a:endParaRPr>
          </a:p>
          <a:p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của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những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chiếc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rương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kia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!</a:t>
            </a:r>
            <a:endParaRPr lang="en-US" sz="2800" dirty="0">
              <a:latin typeface="Viner Hand ITC" panose="03070502030502020203" pitchFamily="66" charset="0"/>
              <a:cs typeface="JasmineUPC" pitchFamily="18" charset="-34"/>
            </a:endParaRPr>
          </a:p>
          <a:p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Chúc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cậu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may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mắn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...</a:t>
            </a:r>
            <a:endParaRPr lang="en-US" sz="2800" dirty="0">
              <a:latin typeface="Viner Hand ITC" panose="03070502030502020203" pitchFamily="66" charset="0"/>
              <a:cs typeface="JasmineUPC" pitchFamily="18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172913"/>
            <a:ext cx="1736767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923" y="4490723"/>
            <a:ext cx="2786077" cy="23928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004" l="8807" r="100000">
                        <a14:foregroundMark x1="8807" y1="94004" x2="8807" y2="94004"/>
                        <a14:backgroundMark x1="71236" y1="70949" x2="71236" y2="70949"/>
                        <a14:backgroundMark x1="86648" y1="75303" x2="86648" y2="75303"/>
                        <a14:backgroundMark x1="12784" y1="64097" x2="12784" y2="64097"/>
                        <a14:backgroundMark x1="39276" y1="25125" x2="39276" y2="25125"/>
                        <a14:backgroundMark x1="85582" y1="46752" x2="85582" y2="46752"/>
                        <a14:backgroundMark x1="68750" y1="4925" x2="68750" y2="4925"/>
                        <a14:backgroundMark x1="71591" y1="68094" x2="71591" y2="68094"/>
                        <a14:backgroundMark x1="67259" y1="65882" x2="67259" y2="65882"/>
                        <a14:backgroundMark x1="93821" y1="44254" x2="93821" y2="44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20139" y="172913"/>
            <a:ext cx="1944216" cy="2194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1" action="ppaction://hlinksldjump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63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r3">
            <a:hlinkClick r:id="rId1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95" b="100000" l="5250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>
            <a:fillRect/>
          </a:stretch>
        </p:blipFill>
        <p:spPr>
          <a:xfrm>
            <a:off x="2468200" y="1556792"/>
            <a:ext cx="1179529" cy="1440160"/>
          </a:xfrm>
          <a:prstGeom prst="rect">
            <a:avLst/>
          </a:prstGeom>
        </p:spPr>
      </p:pic>
      <p:pic>
        <p:nvPicPr>
          <p:cNvPr id="9" name="r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95" b="100000" l="5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>
            <a:fillRect/>
          </a:stretch>
        </p:blipFill>
        <p:spPr>
          <a:xfrm>
            <a:off x="5663952" y="836712"/>
            <a:ext cx="1179529" cy="1440160"/>
          </a:xfrm>
          <a:prstGeom prst="rect">
            <a:avLst/>
          </a:prstGeom>
        </p:spPr>
      </p:pic>
      <p:pic>
        <p:nvPicPr>
          <p:cNvPr id="13" name="r7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95" b="100000" l="5250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>
            <a:fillRect/>
          </a:stretch>
        </p:blipFill>
        <p:spPr>
          <a:xfrm flipH="1">
            <a:off x="7769551" y="4199245"/>
            <a:ext cx="1872208" cy="1797860"/>
          </a:xfrm>
          <a:prstGeom prst="rect">
            <a:avLst/>
          </a:prstGeom>
        </p:spPr>
      </p:pic>
      <p:pic>
        <p:nvPicPr>
          <p:cNvPr id="14" name="r1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95" b="100000" l="5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>
            <a:fillRect/>
          </a:stretch>
        </p:blipFill>
        <p:spPr>
          <a:xfrm>
            <a:off x="3503712" y="4114369"/>
            <a:ext cx="1623222" cy="1656184"/>
          </a:xfrm>
          <a:prstGeom prst="rect">
            <a:avLst/>
          </a:prstGeom>
        </p:spPr>
      </p:pic>
      <p:pic>
        <p:nvPicPr>
          <p:cNvPr id="15" name="v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519" y="4016762"/>
            <a:ext cx="2592288" cy="1346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v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75645" y="861800"/>
            <a:ext cx="1484450" cy="811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v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35286" y="1498935"/>
            <a:ext cx="1628466" cy="99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v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77689" y="4016763"/>
            <a:ext cx="2027870" cy="110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>
            <a:hlinkClick r:id="" action="ppaction://noaction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4004" l="8807" r="100000">
                        <a14:foregroundMark x1="8807" y1="94004" x2="8807" y2="94004"/>
                        <a14:backgroundMark x1="71236" y1="70949" x2="71236" y2="70949"/>
                        <a14:backgroundMark x1="86648" y1="75303" x2="86648" y2="75303"/>
                        <a14:backgroundMark x1="12784" y1="64097" x2="12784" y2="64097"/>
                        <a14:backgroundMark x1="39276" y1="25125" x2="39276" y2="25125"/>
                        <a14:backgroundMark x1="85582" y1="46752" x2="85582" y2="46752"/>
                        <a14:backgroundMark x1="68750" y1="4925" x2="68750" y2="4925"/>
                        <a14:backgroundMark x1="71591" y1="68094" x2="71591" y2="68094"/>
                        <a14:backgroundMark x1="67259" y1="65882" x2="67259" y2="65882"/>
                        <a14:backgroundMark x1="93821" y1="44254" x2="93821" y2="44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0256" y="-74944"/>
            <a:ext cx="1944216" cy="2194365"/>
          </a:xfrm>
          <a:prstGeom prst="rect">
            <a:avLst/>
          </a:prstGeom>
        </p:spPr>
      </p:pic>
      <p:sp>
        <p:nvSpPr>
          <p:cNvPr id="2" name="Arrow: Right 1">
            <a:hlinkClick r:id="" action="ppaction://noaction"/>
          </p:cNvPr>
          <p:cNvSpPr/>
          <p:nvPr/>
        </p:nvSpPr>
        <p:spPr>
          <a:xfrm>
            <a:off x="9912424" y="51132"/>
            <a:ext cx="432048" cy="3535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6" t="15810" r="-348" b="59810"/>
          <a:stretch>
            <a:fillRect/>
          </a:stretch>
        </p:blipFill>
        <p:spPr>
          <a:xfrm>
            <a:off x="194310" y="-315"/>
            <a:ext cx="12192000" cy="412850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792730" y="4799965"/>
            <a:ext cx="6265545" cy="12757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latin typeface="UTM Avo" panose="02040603050506020204" charset="0"/>
                <a:cs typeface="UTM Avo" panose="02040603050506020204" charset="0"/>
              </a:rPr>
              <a:t>âu yếm, chao liệng, leng keng, huy hoàng, loay hoay</a:t>
            </a:r>
            <a:endParaRPr lang="en-US" sz="3200"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5" name="Content Placeholder 4">
            <a:hlinkClick r:id="rId2" action="ppaction://hlinksldjump"/>
          </p:cNvPr>
          <p:cNvPicPr>
            <a:picLocks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555" y="4984115"/>
            <a:ext cx="2036445" cy="175006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6550026" y="1282700"/>
            <a:ext cx="4117975" cy="5575300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69" cy="22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2235048">
            <a:off x="2513014" y="420688"/>
            <a:ext cx="1830387" cy="1636712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3206117">
            <a:off x="1604169" y="1291432"/>
            <a:ext cx="1652588" cy="1812925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282824">
            <a:off x="4037014" y="192088"/>
            <a:ext cx="1830387" cy="1636712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1502466">
            <a:off x="5181600" y="1106488"/>
            <a:ext cx="1830388" cy="1636712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1658504">
            <a:off x="5791200" y="2590801"/>
            <a:ext cx="1830388" cy="1636713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3223895">
            <a:off x="5490369" y="3729832"/>
            <a:ext cx="1652588" cy="1812925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3158513">
            <a:off x="4440238" y="4567238"/>
            <a:ext cx="1651000" cy="1812925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4375518">
            <a:off x="2916238" y="4567238"/>
            <a:ext cx="1651000" cy="1812925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3523964">
            <a:off x="1375569" y="2663032"/>
            <a:ext cx="1652588" cy="1812925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4375518">
            <a:off x="1757363" y="3729038"/>
            <a:ext cx="1651000" cy="1812925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3124200" y="1497965"/>
            <a:ext cx="2781300" cy="23545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giỏi quá</a:t>
            </a:r>
            <a:endParaRPr lang="en-US" sz="3600" b="1" i="1" kern="1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" t="38857" r="454" b="20762"/>
          <a:stretch>
            <a:fillRect/>
          </a:stretch>
        </p:blipFill>
        <p:spPr>
          <a:xfrm>
            <a:off x="894237" y="449347"/>
            <a:ext cx="10842171" cy="6162308"/>
          </a:xfrm>
          <a:prstGeom prst="rect">
            <a:avLst/>
          </a:prstGeom>
        </p:spPr>
      </p:pic>
      <p:sp>
        <p:nvSpPr>
          <p:cNvPr id="6" name="Donut 5"/>
          <p:cNvSpPr/>
          <p:nvPr/>
        </p:nvSpPr>
        <p:spPr>
          <a:xfrm>
            <a:off x="2116899" y="1803749"/>
            <a:ext cx="1753643" cy="1102290"/>
          </a:xfrm>
          <a:prstGeom prst="donut">
            <a:avLst>
              <a:gd name="adj" fmla="val 461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>
            <a:off x="4527860" y="2887499"/>
            <a:ext cx="1753643" cy="1102290"/>
          </a:xfrm>
          <a:prstGeom prst="donut">
            <a:avLst>
              <a:gd name="adj" fmla="val 461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2116899" y="4166496"/>
            <a:ext cx="1610637" cy="949890"/>
          </a:xfrm>
          <a:prstGeom prst="donut">
            <a:avLst>
              <a:gd name="adj" fmla="val 461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2354894" y="3216606"/>
            <a:ext cx="1296443" cy="797490"/>
          </a:xfrm>
          <a:prstGeom prst="donut">
            <a:avLst>
              <a:gd name="adj" fmla="val 461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4479961" y="4083238"/>
            <a:ext cx="1753643" cy="1102290"/>
          </a:xfrm>
          <a:prstGeom prst="donut">
            <a:avLst>
              <a:gd name="adj" fmla="val 461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onut 10"/>
          <p:cNvSpPr/>
          <p:nvPr/>
        </p:nvSpPr>
        <p:spPr>
          <a:xfrm>
            <a:off x="8705291" y="2911806"/>
            <a:ext cx="1753643" cy="1102290"/>
          </a:xfrm>
          <a:prstGeom prst="donut">
            <a:avLst>
              <a:gd name="adj" fmla="val 461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Donut 11"/>
          <p:cNvSpPr/>
          <p:nvPr/>
        </p:nvSpPr>
        <p:spPr>
          <a:xfrm>
            <a:off x="6780875" y="2014852"/>
            <a:ext cx="1448843" cy="949890"/>
          </a:xfrm>
          <a:prstGeom prst="donut">
            <a:avLst>
              <a:gd name="adj" fmla="val 461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Donut 12"/>
          <p:cNvSpPr/>
          <p:nvPr/>
        </p:nvSpPr>
        <p:spPr>
          <a:xfrm>
            <a:off x="6467724" y="3225701"/>
            <a:ext cx="1361044" cy="940795"/>
          </a:xfrm>
          <a:prstGeom prst="donut">
            <a:avLst>
              <a:gd name="adj" fmla="val 461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Content Placeholder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555" y="4984115"/>
            <a:ext cx="2036445" cy="175006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9" t="78123"/>
          <a:stretch>
            <a:fillRect/>
          </a:stretch>
        </p:blipFill>
        <p:spPr>
          <a:xfrm>
            <a:off x="108463" y="758437"/>
            <a:ext cx="11975286" cy="3612982"/>
          </a:xfrm>
          <a:prstGeom prst="rect">
            <a:avLst/>
          </a:prstGeom>
        </p:spPr>
      </p:pic>
      <p:pic>
        <p:nvPicPr>
          <p:cNvPr id="5" name="Content Placeholder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555" y="4984115"/>
            <a:ext cx="2036445" cy="175006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400</Words>
  <Application>WPS Presentation</Application>
  <PresentationFormat>Widescreen</PresentationFormat>
  <Paragraphs>35</Paragraphs>
  <Slides>13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13</vt:i4>
      </vt:variant>
    </vt:vector>
  </HeadingPairs>
  <TitlesOfParts>
    <vt:vector size="32" baseType="lpstr">
      <vt:lpstr>Arial</vt:lpstr>
      <vt:lpstr>SimSun</vt:lpstr>
      <vt:lpstr>Wingdings</vt:lpstr>
      <vt:lpstr>Times New Roman</vt:lpstr>
      <vt:lpstr>Times New Roman</vt:lpstr>
      <vt:lpstr>.VnHelvetInsH</vt:lpstr>
      <vt:lpstr>Calibri</vt:lpstr>
      <vt:lpstr>Microsoft YaHei</vt:lpstr>
      <vt:lpstr>Arial Unicode MS</vt:lpstr>
      <vt:lpstr>.VnAvant</vt:lpstr>
      <vt:lpstr>UTM Avo</vt:lpstr>
      <vt:lpstr>Viner Hand ITC</vt:lpstr>
      <vt:lpstr>JasmineUPC</vt:lpstr>
      <vt:lpstr>Microsoft Sans Serif</vt:lpstr>
      <vt:lpstr>1_Office Theme</vt:lpstr>
      <vt:lpstr>Office Theme</vt:lpstr>
      <vt:lpstr>3_Office Theme</vt:lpstr>
      <vt:lpstr>4_Office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12</cp:revision>
  <dcterms:created xsi:type="dcterms:W3CDTF">2020-08-24T02:42:00Z</dcterms:created>
  <dcterms:modified xsi:type="dcterms:W3CDTF">2020-10-25T09:10:41Z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