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20"/>
  </p:notesMasterIdLst>
  <p:sldIdLst>
    <p:sldId id="257" r:id="rId8"/>
    <p:sldId id="275" r:id="rId9"/>
    <p:sldId id="276" r:id="rId10"/>
    <p:sldId id="277" r:id="rId11"/>
    <p:sldId id="278" r:id="rId12"/>
    <p:sldId id="258" r:id="rId13"/>
    <p:sldId id="262" r:id="rId14"/>
    <p:sldId id="263" r:id="rId15"/>
    <p:sldId id="270" r:id="rId16"/>
    <p:sldId id="272" r:id="rId17"/>
    <p:sldId id="267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AE9B7-FFA3-4487-BEC0-239D5556CE5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7E55A-B8A7-431C-B38F-6B9E554A35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3.GIF"/><Relationship Id="rId4" Type="http://schemas.openxmlformats.org/officeDocument/2006/relationships/slide" Target="slide11.xml"/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56.xml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56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../media/image17.png"/><Relationship Id="rId7" Type="http://schemas.openxmlformats.org/officeDocument/2006/relationships/slide" Target="slide7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62.xml"/><Relationship Id="rId16" Type="http://schemas.microsoft.com/office/2007/relationships/hdphoto" Target="../media/image10.wdp"/><Relationship Id="rId15" Type="http://schemas.openxmlformats.org/officeDocument/2006/relationships/image" Target="../media/image9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microsoft.com/office/2007/relationships/hdphoto" Target="../media/image20.wdp"/><Relationship Id="rId10" Type="http://schemas.openxmlformats.org/officeDocument/2006/relationships/image" Target="../media/image19.png"/><Relationship Id="rId1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slide" Target="slide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1" tooltip="click vao qua 3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  <a:endParaRPr lang="en-US" sz="2800" b="1" dirty="0">
              <a:solidFill>
                <a:srgbClr val="FF3300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62095" r="1"/>
          <a:stretch>
            <a:fillRect/>
          </a:stretch>
        </p:blipFill>
        <p:spPr>
          <a:xfrm>
            <a:off x="213070" y="391886"/>
            <a:ext cx="11689666" cy="619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1497965"/>
            <a:ext cx="2781300" cy="23545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36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1" y="609601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19801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6021389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05800" y="5943601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72400" y="5638801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1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1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599614" flipV="1">
            <a:off x="7543800" y="2895601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679532" y="1921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16429" flipV="1">
            <a:off x="6096001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298532" y="778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39186" flipV="1">
            <a:off x="5431632" y="740569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2527">
            <a:off x="9513889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extBox 6"/>
          <p:cNvSpPr txBox="1"/>
          <p:nvPr/>
        </p:nvSpPr>
        <p:spPr>
          <a:xfrm>
            <a:off x="2122987" y="1762540"/>
            <a:ext cx="8346231" cy="186855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noProof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Ôn tập</a:t>
            </a:r>
            <a:endParaRPr lang="en-US" sz="5400" b="1" noProof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87" y="4465166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7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2584" y="6307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612" y="1014785"/>
            <a:ext cx="5671820" cy="3107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các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hang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đảo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chim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!!!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phải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tự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3" y="4490723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468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5663952" y="836712"/>
            <a:ext cx="1179529" cy="1440160"/>
          </a:xfrm>
          <a:prstGeom prst="rect">
            <a:avLst/>
          </a:prstGeom>
        </p:spPr>
      </p:pic>
      <p:pic>
        <p:nvPicPr>
          <p:cNvPr id="13" name="r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5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7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9912424" y="51132"/>
            <a:ext cx="432048" cy="353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14064" r="-330" b="54703"/>
          <a:stretch>
            <a:fillRect/>
          </a:stretch>
        </p:blipFill>
        <p:spPr>
          <a:xfrm>
            <a:off x="0" y="846138"/>
            <a:ext cx="12192000" cy="5304917"/>
          </a:xfrm>
          <a:prstGeom prst="rect">
            <a:avLst/>
          </a:prstGeom>
        </p:spPr>
      </p:pic>
      <p:pic>
        <p:nvPicPr>
          <p:cNvPr id="3" name="Content Placeholder 2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5" t="44566"/>
          <a:stretch>
            <a:fillRect/>
          </a:stretch>
        </p:blipFill>
        <p:spPr>
          <a:xfrm>
            <a:off x="1558599" y="275574"/>
            <a:ext cx="8734207" cy="6582426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 rot="2036020">
            <a:off x="5430718" y="2464672"/>
            <a:ext cx="1188602" cy="1061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 rot="2107776">
            <a:off x="5436838" y="3128355"/>
            <a:ext cx="1188602" cy="1061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 rot="18398563" flipV="1">
            <a:off x="4768631" y="2813652"/>
            <a:ext cx="2314143" cy="15972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 rot="18398563" flipV="1">
            <a:off x="4768630" y="2813652"/>
            <a:ext cx="2314143" cy="15972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 rot="13507112" flipV="1">
            <a:off x="5090585" y="4712738"/>
            <a:ext cx="1805168" cy="14190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7868973" flipV="1">
            <a:off x="5050760" y="4628261"/>
            <a:ext cx="1805168" cy="14190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5480" r="-330" b="49771"/>
          <a:stretch>
            <a:fillRect/>
          </a:stretch>
        </p:blipFill>
        <p:spPr>
          <a:xfrm>
            <a:off x="1068802" y="212942"/>
            <a:ext cx="9615899" cy="599464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90012">
            <a:off x="5302381" y="3015022"/>
            <a:ext cx="2441895" cy="108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66165">
            <a:off x="5380221" y="1837461"/>
            <a:ext cx="2068969" cy="1395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833" y="2230665"/>
            <a:ext cx="2103555" cy="2257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63135">
            <a:off x="5471551" y="3926244"/>
            <a:ext cx="2328874" cy="2499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1" y="3992621"/>
            <a:ext cx="2328874" cy="2499577"/>
          </a:xfrm>
          <a:prstGeom prst="rect">
            <a:avLst/>
          </a:prstGeom>
        </p:spPr>
      </p:pic>
      <p:pic>
        <p:nvPicPr>
          <p:cNvPr id="3" name="Content Placeholder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9132" r="-78" b="42218"/>
          <a:stretch>
            <a:fillRect/>
          </a:stretch>
        </p:blipFill>
        <p:spPr>
          <a:xfrm>
            <a:off x="-79844" y="587518"/>
            <a:ext cx="9780182" cy="1178443"/>
          </a:xfrm>
          <a:prstGeom prst="rect">
            <a:avLst/>
          </a:prstGeom>
        </p:spPr>
      </p:pic>
      <p:pic>
        <p:nvPicPr>
          <p:cNvPr id="2" name="Content Placeholder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55970" r="-331" b="37535"/>
          <a:stretch>
            <a:fillRect/>
          </a:stretch>
        </p:blipFill>
        <p:spPr>
          <a:xfrm>
            <a:off x="250733" y="2747825"/>
            <a:ext cx="11050283" cy="100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WPS Presentation</Application>
  <PresentationFormat>Widescreen</PresentationFormat>
  <Paragraphs>30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Times New Roman</vt:lpstr>
      <vt:lpstr>.VnHelvetInsH</vt:lpstr>
      <vt:lpstr>Calibri</vt:lpstr>
      <vt:lpstr>Microsoft YaHei</vt:lpstr>
      <vt:lpstr>Arial Unicode MS</vt:lpstr>
      <vt:lpstr>UTM Avo</vt:lpstr>
      <vt:lpstr>Viner Hand ITC</vt:lpstr>
      <vt:lpstr>JasmineUPC</vt:lpstr>
      <vt:lpstr>Microsoft Sans Serif</vt:lpstr>
      <vt:lpstr>1_Office Theme</vt:lpstr>
      <vt:lpstr>Office Theme</vt:lpstr>
      <vt:lpstr>3_Office Theme</vt:lpstr>
      <vt:lpstr>4_Office Theme</vt:lpstr>
      <vt:lpstr>5_Office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</cp:revision>
  <dcterms:created xsi:type="dcterms:W3CDTF">2020-08-24T02:42:00Z</dcterms:created>
  <dcterms:modified xsi:type="dcterms:W3CDTF">2020-10-25T09:11:42Z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