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0" r:id="rId4"/>
    <p:sldId id="271" r:id="rId5"/>
    <p:sldId id="272" r:id="rId6"/>
    <p:sldId id="257" r:id="rId7"/>
    <p:sldId id="262" r:id="rId8"/>
    <p:sldId id="264" r:id="rId9"/>
    <p:sldId id="265" r:id="rId10"/>
    <p:sldId id="266" r:id="rId11"/>
    <p:sldId id="273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00"/>
    <a:srgbClr val="ED3705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 varScale="1">
        <p:scale>
          <a:sx n="81" d="100"/>
          <a:sy n="81" d="100"/>
        </p:scale>
        <p:origin x="162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5.wav"/><Relationship Id="rId7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file:///D:\rung%20chuog%20vang\rung%20chuong.mp3" TargetMode="External"/><Relationship Id="rId1" Type="http://schemas.openxmlformats.org/officeDocument/2006/relationships/audio" Target="file:///D:\Rung%20Chuong%20Vang\chaomung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5" Type="http://schemas.openxmlformats.org/officeDocument/2006/relationships/image" Target="../media/image12.gif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7.jpeg"/><Relationship Id="rId1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5" Type="http://schemas.openxmlformats.org/officeDocument/2006/relationships/image" Target="../media/image12.gif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7.jpeg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5" Type="http://schemas.openxmlformats.org/officeDocument/2006/relationships/image" Target="../media/image12.gif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7.jpeg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2050471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965" y="3082900"/>
            <a:ext cx="8534400" cy="106817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8466"/>
              </a:avLst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SỐ CÓ HAI CHỮ SỐ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6435" y="140414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3965" y="45720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" y="76200"/>
            <a:ext cx="300496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6192"/>
            <a:ext cx="8686800" cy="443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71800" y="2702859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58353" y="3859130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1800" y="5020464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81800" y="2702858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81800" y="3859130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69169" y="5011323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1441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918012" cy="125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7" y="1576231"/>
            <a:ext cx="8634225" cy="502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429000" y="2291174"/>
            <a:ext cx="1295400" cy="180028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" name="Group 2"/>
          <p:cNvGrpSpPr/>
          <p:nvPr/>
        </p:nvGrpSpPr>
        <p:grpSpPr>
          <a:xfrm>
            <a:off x="2971800" y="-67419"/>
            <a:ext cx="4191000" cy="1726411"/>
            <a:chOff x="2971800" y="-67419"/>
            <a:chExt cx="4191000" cy="1726411"/>
          </a:xfrm>
        </p:grpSpPr>
        <p:pic>
          <p:nvPicPr>
            <p:cNvPr id="14" name="Picture 13" descr="C:\Users\ADMIN\Desktop\453552345 (3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636" l="0" r="100000">
                          <a14:foregroundMark x1="48087" y1="3274" x2="50000" y2="34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-67419"/>
              <a:ext cx="3610704" cy="1726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048000" y="657689"/>
              <a:ext cx="411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 NHANH – AI ĐÚNG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WordArt 49"/>
          <p:cNvSpPr>
            <a:spLocks noChangeArrowheads="1" noChangeShapeType="1" noTextEdit="1"/>
          </p:cNvSpPr>
          <p:nvPr/>
        </p:nvSpPr>
        <p:spPr bwMode="auto">
          <a:xfrm>
            <a:off x="6993779" y="18737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48" name="Group 33"/>
          <p:cNvGrpSpPr>
            <a:grpSpLocks/>
          </p:cNvGrpSpPr>
          <p:nvPr/>
        </p:nvGrpSpPr>
        <p:grpSpPr bwMode="auto">
          <a:xfrm>
            <a:off x="7234658" y="32624"/>
            <a:ext cx="1752600" cy="1752600"/>
            <a:chOff x="4512" y="2928"/>
            <a:chExt cx="1104" cy="1104"/>
          </a:xfrm>
        </p:grpSpPr>
        <p:sp>
          <p:nvSpPr>
            <p:cNvPr id="49" name="AutoShape 34"/>
            <p:cNvSpPr>
              <a:spLocks noChangeArrowheads="1"/>
            </p:cNvSpPr>
            <p:nvPr/>
          </p:nvSpPr>
          <p:spPr bwMode="auto">
            <a:xfrm>
              <a:off x="4512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50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752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1" name="WordArt 36"/>
          <p:cNvSpPr>
            <a:spLocks noChangeArrowheads="1" noChangeShapeType="1" noTextEdit="1"/>
          </p:cNvSpPr>
          <p:nvPr/>
        </p:nvSpPr>
        <p:spPr bwMode="auto">
          <a:xfrm>
            <a:off x="8151067" y="211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52" name="WordArt 37"/>
          <p:cNvSpPr>
            <a:spLocks noChangeArrowheads="1" noChangeShapeType="1" noTextEdit="1"/>
          </p:cNvSpPr>
          <p:nvPr/>
        </p:nvSpPr>
        <p:spPr bwMode="auto">
          <a:xfrm>
            <a:off x="8151067" y="211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53" name="WordArt 38"/>
          <p:cNvSpPr>
            <a:spLocks noChangeArrowheads="1" noChangeShapeType="1" noTextEdit="1"/>
          </p:cNvSpPr>
          <p:nvPr/>
        </p:nvSpPr>
        <p:spPr bwMode="auto">
          <a:xfrm>
            <a:off x="8147892" y="2179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54" name="WordArt 39"/>
          <p:cNvSpPr>
            <a:spLocks noChangeArrowheads="1" noChangeShapeType="1" noTextEdit="1"/>
          </p:cNvSpPr>
          <p:nvPr/>
        </p:nvSpPr>
        <p:spPr bwMode="auto">
          <a:xfrm>
            <a:off x="8151067" y="211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5" name="WordArt 40"/>
          <p:cNvSpPr>
            <a:spLocks noChangeArrowheads="1" noChangeShapeType="1" noTextEdit="1"/>
          </p:cNvSpPr>
          <p:nvPr/>
        </p:nvSpPr>
        <p:spPr bwMode="auto">
          <a:xfrm>
            <a:off x="8198692" y="211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56" name="WordArt 41"/>
          <p:cNvSpPr>
            <a:spLocks noChangeArrowheads="1" noChangeShapeType="1" noTextEdit="1"/>
          </p:cNvSpPr>
          <p:nvPr/>
        </p:nvSpPr>
        <p:spPr bwMode="auto">
          <a:xfrm>
            <a:off x="8165354" y="211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57" name="WordArt 42"/>
          <p:cNvSpPr>
            <a:spLocks noChangeArrowheads="1" noChangeShapeType="1" noTextEdit="1"/>
          </p:cNvSpPr>
          <p:nvPr/>
        </p:nvSpPr>
        <p:spPr bwMode="auto">
          <a:xfrm>
            <a:off x="8151067" y="211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58" name="WordArt 43"/>
          <p:cNvSpPr>
            <a:spLocks noChangeArrowheads="1" noChangeShapeType="1" noTextEdit="1"/>
          </p:cNvSpPr>
          <p:nvPr/>
        </p:nvSpPr>
        <p:spPr bwMode="auto">
          <a:xfrm>
            <a:off x="8151067" y="211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59" name="WordArt 44"/>
          <p:cNvSpPr>
            <a:spLocks noChangeArrowheads="1" noChangeShapeType="1" noTextEdit="1"/>
          </p:cNvSpPr>
          <p:nvPr/>
        </p:nvSpPr>
        <p:spPr bwMode="auto">
          <a:xfrm>
            <a:off x="8155829" y="197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0" name="WordArt 45"/>
          <p:cNvSpPr>
            <a:spLocks noChangeArrowheads="1" noChangeShapeType="1" noTextEdit="1"/>
          </p:cNvSpPr>
          <p:nvPr/>
        </p:nvSpPr>
        <p:spPr bwMode="auto">
          <a:xfrm>
            <a:off x="8151067" y="211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" name="WordArt 46"/>
          <p:cNvSpPr>
            <a:spLocks noChangeArrowheads="1" noChangeShapeType="1" noTextEdit="1"/>
          </p:cNvSpPr>
          <p:nvPr/>
        </p:nvSpPr>
        <p:spPr bwMode="auto">
          <a:xfrm>
            <a:off x="8151067" y="211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62" name="WordArt 48"/>
          <p:cNvSpPr>
            <a:spLocks noChangeArrowheads="1" noChangeShapeType="1" noTextEdit="1"/>
          </p:cNvSpPr>
          <p:nvPr/>
        </p:nvSpPr>
        <p:spPr bwMode="auto">
          <a:xfrm>
            <a:off x="8151067" y="211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63" name="Group 33"/>
          <p:cNvGrpSpPr>
            <a:grpSpLocks/>
          </p:cNvGrpSpPr>
          <p:nvPr/>
        </p:nvGrpSpPr>
        <p:grpSpPr bwMode="auto">
          <a:xfrm>
            <a:off x="7234658" y="63975"/>
            <a:ext cx="1752600" cy="1752600"/>
            <a:chOff x="4512" y="2928"/>
            <a:chExt cx="1104" cy="1104"/>
          </a:xfrm>
        </p:grpSpPr>
        <p:sp>
          <p:nvSpPr>
            <p:cNvPr id="64" name="AutoShape 34"/>
            <p:cNvSpPr>
              <a:spLocks noChangeArrowheads="1"/>
            </p:cNvSpPr>
            <p:nvPr/>
          </p:nvSpPr>
          <p:spPr bwMode="auto">
            <a:xfrm>
              <a:off x="4512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6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752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8151067" y="2429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8151067" y="2429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8147892" y="24931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8151067" y="2429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8198692" y="2429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8165354" y="2429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8151067" y="2429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8151067" y="2429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4" name="WordArt 44"/>
          <p:cNvSpPr>
            <a:spLocks noChangeArrowheads="1" noChangeShapeType="1" noTextEdit="1"/>
          </p:cNvSpPr>
          <p:nvPr/>
        </p:nvSpPr>
        <p:spPr bwMode="auto">
          <a:xfrm>
            <a:off x="8155829" y="22867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5" name="WordArt 45"/>
          <p:cNvSpPr>
            <a:spLocks noChangeArrowheads="1" noChangeShapeType="1" noTextEdit="1"/>
          </p:cNvSpPr>
          <p:nvPr/>
        </p:nvSpPr>
        <p:spPr bwMode="auto">
          <a:xfrm>
            <a:off x="8151067" y="2429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6" name="WordArt 46"/>
          <p:cNvSpPr>
            <a:spLocks noChangeArrowheads="1" noChangeShapeType="1" noTextEdit="1"/>
          </p:cNvSpPr>
          <p:nvPr/>
        </p:nvSpPr>
        <p:spPr bwMode="auto">
          <a:xfrm>
            <a:off x="8151067" y="2429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77" name="WordArt 48"/>
          <p:cNvSpPr>
            <a:spLocks noChangeArrowheads="1" noChangeShapeType="1" noTextEdit="1"/>
          </p:cNvSpPr>
          <p:nvPr/>
        </p:nvSpPr>
        <p:spPr bwMode="auto">
          <a:xfrm>
            <a:off x="8151067" y="2429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5029200" y="2276520"/>
            <a:ext cx="1295400" cy="180028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1" name="Group 33"/>
          <p:cNvGrpSpPr>
            <a:grpSpLocks/>
          </p:cNvGrpSpPr>
          <p:nvPr/>
        </p:nvGrpSpPr>
        <p:grpSpPr bwMode="auto">
          <a:xfrm>
            <a:off x="7234658" y="44056"/>
            <a:ext cx="1752600" cy="1752600"/>
            <a:chOff x="4512" y="2928"/>
            <a:chExt cx="1104" cy="1104"/>
          </a:xfrm>
        </p:grpSpPr>
        <p:sp>
          <p:nvSpPr>
            <p:cNvPr id="112" name="AutoShape 34"/>
            <p:cNvSpPr>
              <a:spLocks noChangeArrowheads="1"/>
            </p:cNvSpPr>
            <p:nvPr/>
          </p:nvSpPr>
          <p:spPr bwMode="auto">
            <a:xfrm>
              <a:off x="4512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1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752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14" name="WordArt 36"/>
          <p:cNvSpPr>
            <a:spLocks noChangeArrowheads="1" noChangeShapeType="1" noTextEdit="1"/>
          </p:cNvSpPr>
          <p:nvPr/>
        </p:nvSpPr>
        <p:spPr bwMode="auto">
          <a:xfrm>
            <a:off x="7838031" y="5203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15" name="WordArt 37"/>
          <p:cNvSpPr>
            <a:spLocks noChangeArrowheads="1" noChangeShapeType="1" noTextEdit="1"/>
          </p:cNvSpPr>
          <p:nvPr/>
        </p:nvSpPr>
        <p:spPr bwMode="auto">
          <a:xfrm>
            <a:off x="7838031" y="5203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16" name="WordArt 38"/>
          <p:cNvSpPr>
            <a:spLocks noChangeArrowheads="1" noChangeShapeType="1" noTextEdit="1"/>
          </p:cNvSpPr>
          <p:nvPr/>
        </p:nvSpPr>
        <p:spPr bwMode="auto">
          <a:xfrm>
            <a:off x="7834856" y="52665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17" name="WordArt 39"/>
          <p:cNvSpPr>
            <a:spLocks noChangeArrowheads="1" noChangeShapeType="1" noTextEdit="1"/>
          </p:cNvSpPr>
          <p:nvPr/>
        </p:nvSpPr>
        <p:spPr bwMode="auto">
          <a:xfrm>
            <a:off x="7838031" y="5203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18" name="WordArt 40"/>
          <p:cNvSpPr>
            <a:spLocks noChangeArrowheads="1" noChangeShapeType="1" noTextEdit="1"/>
          </p:cNvSpPr>
          <p:nvPr/>
        </p:nvSpPr>
        <p:spPr bwMode="auto">
          <a:xfrm>
            <a:off x="7885656" y="5203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19" name="WordArt 41"/>
          <p:cNvSpPr>
            <a:spLocks noChangeArrowheads="1" noChangeShapeType="1" noTextEdit="1"/>
          </p:cNvSpPr>
          <p:nvPr/>
        </p:nvSpPr>
        <p:spPr bwMode="auto">
          <a:xfrm>
            <a:off x="7852318" y="5203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20" name="WordArt 42"/>
          <p:cNvSpPr>
            <a:spLocks noChangeArrowheads="1" noChangeShapeType="1" noTextEdit="1"/>
          </p:cNvSpPr>
          <p:nvPr/>
        </p:nvSpPr>
        <p:spPr bwMode="auto">
          <a:xfrm>
            <a:off x="7838031" y="5203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21" name="WordArt 43"/>
          <p:cNvSpPr>
            <a:spLocks noChangeArrowheads="1" noChangeShapeType="1" noTextEdit="1"/>
          </p:cNvSpPr>
          <p:nvPr/>
        </p:nvSpPr>
        <p:spPr bwMode="auto">
          <a:xfrm>
            <a:off x="7838031" y="5203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22" name="WordArt 44"/>
          <p:cNvSpPr>
            <a:spLocks noChangeArrowheads="1" noChangeShapeType="1" noTextEdit="1"/>
          </p:cNvSpPr>
          <p:nvPr/>
        </p:nvSpPr>
        <p:spPr bwMode="auto">
          <a:xfrm>
            <a:off x="7842793" y="50601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23" name="WordArt 45"/>
          <p:cNvSpPr>
            <a:spLocks noChangeArrowheads="1" noChangeShapeType="1" noTextEdit="1"/>
          </p:cNvSpPr>
          <p:nvPr/>
        </p:nvSpPr>
        <p:spPr bwMode="auto">
          <a:xfrm>
            <a:off x="7838031" y="5203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24" name="WordArt 46"/>
          <p:cNvSpPr>
            <a:spLocks noChangeArrowheads="1" noChangeShapeType="1" noTextEdit="1"/>
          </p:cNvSpPr>
          <p:nvPr/>
        </p:nvSpPr>
        <p:spPr bwMode="auto">
          <a:xfrm>
            <a:off x="7838031" y="5203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25" name="WordArt 48"/>
          <p:cNvSpPr>
            <a:spLocks noChangeArrowheads="1" noChangeShapeType="1" noTextEdit="1"/>
          </p:cNvSpPr>
          <p:nvPr/>
        </p:nvSpPr>
        <p:spPr bwMode="auto">
          <a:xfrm>
            <a:off x="7838031" y="5203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2209800" y="4796057"/>
            <a:ext cx="1295400" cy="180028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27" name="Group 33"/>
          <p:cNvGrpSpPr>
            <a:grpSpLocks/>
          </p:cNvGrpSpPr>
          <p:nvPr/>
        </p:nvGrpSpPr>
        <p:grpSpPr bwMode="auto">
          <a:xfrm>
            <a:off x="7234658" y="61199"/>
            <a:ext cx="1752600" cy="1752600"/>
            <a:chOff x="4512" y="2928"/>
            <a:chExt cx="1104" cy="1104"/>
          </a:xfrm>
        </p:grpSpPr>
        <p:sp>
          <p:nvSpPr>
            <p:cNvPr id="128" name="AutoShape 34"/>
            <p:cNvSpPr>
              <a:spLocks noChangeArrowheads="1"/>
            </p:cNvSpPr>
            <p:nvPr/>
          </p:nvSpPr>
          <p:spPr bwMode="auto">
            <a:xfrm>
              <a:off x="4512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2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752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30" name="WordArt 36"/>
          <p:cNvSpPr>
            <a:spLocks noChangeArrowheads="1" noChangeShapeType="1" noTextEdit="1"/>
          </p:cNvSpPr>
          <p:nvPr/>
        </p:nvSpPr>
        <p:spPr bwMode="auto">
          <a:xfrm>
            <a:off x="7838031" y="537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31" name="WordArt 37"/>
          <p:cNvSpPr>
            <a:spLocks noChangeArrowheads="1" noChangeShapeType="1" noTextEdit="1"/>
          </p:cNvSpPr>
          <p:nvPr/>
        </p:nvSpPr>
        <p:spPr bwMode="auto">
          <a:xfrm>
            <a:off x="7838031" y="537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32" name="WordArt 38"/>
          <p:cNvSpPr>
            <a:spLocks noChangeArrowheads="1" noChangeShapeType="1" noTextEdit="1"/>
          </p:cNvSpPr>
          <p:nvPr/>
        </p:nvSpPr>
        <p:spPr bwMode="auto">
          <a:xfrm>
            <a:off x="7834856" y="543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33" name="WordArt 39"/>
          <p:cNvSpPr>
            <a:spLocks noChangeArrowheads="1" noChangeShapeType="1" noTextEdit="1"/>
          </p:cNvSpPr>
          <p:nvPr/>
        </p:nvSpPr>
        <p:spPr bwMode="auto">
          <a:xfrm>
            <a:off x="7838031" y="537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34" name="WordArt 40"/>
          <p:cNvSpPr>
            <a:spLocks noChangeArrowheads="1" noChangeShapeType="1" noTextEdit="1"/>
          </p:cNvSpPr>
          <p:nvPr/>
        </p:nvSpPr>
        <p:spPr bwMode="auto">
          <a:xfrm>
            <a:off x="7885656" y="537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35" name="WordArt 41"/>
          <p:cNvSpPr>
            <a:spLocks noChangeArrowheads="1" noChangeShapeType="1" noTextEdit="1"/>
          </p:cNvSpPr>
          <p:nvPr/>
        </p:nvSpPr>
        <p:spPr bwMode="auto">
          <a:xfrm>
            <a:off x="7852318" y="537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36" name="WordArt 42"/>
          <p:cNvSpPr>
            <a:spLocks noChangeArrowheads="1" noChangeShapeType="1" noTextEdit="1"/>
          </p:cNvSpPr>
          <p:nvPr/>
        </p:nvSpPr>
        <p:spPr bwMode="auto">
          <a:xfrm>
            <a:off x="7838031" y="537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37" name="WordArt 43"/>
          <p:cNvSpPr>
            <a:spLocks noChangeArrowheads="1" noChangeShapeType="1" noTextEdit="1"/>
          </p:cNvSpPr>
          <p:nvPr/>
        </p:nvSpPr>
        <p:spPr bwMode="auto">
          <a:xfrm>
            <a:off x="7838031" y="537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38" name="WordArt 44"/>
          <p:cNvSpPr>
            <a:spLocks noChangeArrowheads="1" noChangeShapeType="1" noTextEdit="1"/>
          </p:cNvSpPr>
          <p:nvPr/>
        </p:nvSpPr>
        <p:spPr bwMode="auto">
          <a:xfrm>
            <a:off x="7842793" y="5231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39" name="WordArt 45"/>
          <p:cNvSpPr>
            <a:spLocks noChangeArrowheads="1" noChangeShapeType="1" noTextEdit="1"/>
          </p:cNvSpPr>
          <p:nvPr/>
        </p:nvSpPr>
        <p:spPr bwMode="auto">
          <a:xfrm>
            <a:off x="7838031" y="537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40" name="WordArt 46"/>
          <p:cNvSpPr>
            <a:spLocks noChangeArrowheads="1" noChangeShapeType="1" noTextEdit="1"/>
          </p:cNvSpPr>
          <p:nvPr/>
        </p:nvSpPr>
        <p:spPr bwMode="auto">
          <a:xfrm>
            <a:off x="7838031" y="537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41" name="WordArt 48"/>
          <p:cNvSpPr>
            <a:spLocks noChangeArrowheads="1" noChangeShapeType="1" noTextEdit="1"/>
          </p:cNvSpPr>
          <p:nvPr/>
        </p:nvSpPr>
        <p:spPr bwMode="auto">
          <a:xfrm>
            <a:off x="7838031" y="537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7550992" y="4796057"/>
            <a:ext cx="1295400" cy="180028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771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0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5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0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500"/>
                            </p:stCondLst>
                            <p:childTnLst>
                              <p:par>
                                <p:cTn id="2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8000"/>
                            </p:stCondLst>
                            <p:childTnLst>
                              <p:par>
                                <p:cTn id="2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8500"/>
                            </p:stCondLst>
                            <p:childTnLst>
                              <p:par>
                                <p:cTn id="2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9000"/>
                            </p:stCondLst>
                            <p:childTnLst>
                              <p:par>
                                <p:cTn id="2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9500"/>
                            </p:stCondLst>
                            <p:childTnLst>
                              <p:par>
                                <p:cTn id="2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500"/>
                            </p:stCondLst>
                            <p:childTnLst>
                              <p:par>
                                <p:cTn id="3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000"/>
                            </p:stCondLst>
                            <p:childTnLst>
                              <p:par>
                                <p:cTn id="3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500"/>
                            </p:stCondLst>
                            <p:childTnLst>
                              <p:par>
                                <p:cTn id="3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3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000"/>
                            </p:stCondLst>
                            <p:childTnLst>
                              <p:par>
                                <p:cTn id="34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500"/>
                            </p:stCondLst>
                            <p:childTnLst>
                              <p:par>
                                <p:cTn id="3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6000"/>
                            </p:stCondLst>
                            <p:childTnLst>
                              <p:par>
                                <p:cTn id="3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6500"/>
                            </p:stCondLst>
                            <p:childTnLst>
                              <p:par>
                                <p:cTn id="3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7000"/>
                            </p:stCondLst>
                            <p:childTnLst>
                              <p:par>
                                <p:cTn id="3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8000"/>
                            </p:stCondLst>
                            <p:childTnLst>
                              <p:par>
                                <p:cTn id="37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8500"/>
                            </p:stCondLst>
                            <p:childTnLst>
                              <p:par>
                                <p:cTn id="3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9000"/>
                            </p:stCondLst>
                            <p:childTnLst>
                              <p:par>
                                <p:cTn id="3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9500"/>
                            </p:stCondLst>
                            <p:childTnLst>
                              <p:par>
                                <p:cTn id="3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1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500"/>
                            </p:stCondLst>
                            <p:childTnLst>
                              <p:par>
                                <p:cTn id="4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000"/>
                            </p:stCondLst>
                            <p:childTnLst>
                              <p:par>
                                <p:cTn id="4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2500"/>
                            </p:stCondLst>
                            <p:childTnLst>
                              <p:par>
                                <p:cTn id="4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3500"/>
                            </p:stCondLst>
                            <p:childTnLst>
                              <p:par>
                                <p:cTn id="4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4000"/>
                            </p:stCondLst>
                            <p:childTnLst>
                              <p:par>
                                <p:cTn id="4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500"/>
                            </p:stCondLst>
                            <p:childTnLst>
                              <p:par>
                                <p:cTn id="4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6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500"/>
                            </p:stCondLst>
                            <p:childTnLst>
                              <p:par>
                                <p:cTn id="4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6000"/>
                            </p:stCondLst>
                            <p:childTnLst>
                              <p:par>
                                <p:cTn id="4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6500"/>
                            </p:stCondLst>
                            <p:childTnLst>
                              <p:par>
                                <p:cTn id="4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7000"/>
                            </p:stCondLst>
                            <p:childTnLst>
                              <p:par>
                                <p:cTn id="4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6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7500"/>
                            </p:stCondLst>
                            <p:childTnLst>
                              <p:par>
                                <p:cTn id="5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8000"/>
                            </p:stCondLst>
                            <p:childTnLst>
                              <p:par>
                                <p:cTn id="5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9000"/>
                            </p:stCondLst>
                            <p:childTnLst>
                              <p:par>
                                <p:cTn id="5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9500"/>
                            </p:stCondLst>
                            <p:childTnLst>
                              <p:par>
                                <p:cTn id="5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6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1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6" dur="1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8" grpId="0" animBg="1"/>
      <p:bldP spid="126" grpId="0" animBg="1"/>
      <p:bldP spid="1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00400"/>
            <a:ext cx="41148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838" y="2349880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24" y="147485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172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615315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2" descr="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7145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990600" y="4648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2456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598022" y="1490532"/>
            <a:ext cx="7545978" cy="108756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 25 gồm … chục và 5 đơn vị</a:t>
            </a:r>
            <a:endParaRPr lang="en-US" sz="4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Calibri" panose="020F0502020204030204"/>
            </a:endParaRP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41500" y="2747963"/>
            <a:ext cx="43307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4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8013" y="28098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8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905000" y="3713163"/>
            <a:ext cx="42672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4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3706813"/>
            <a:ext cx="127317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381635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71538" y="3929063"/>
            <a:ext cx="460375" cy="35083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841500" y="4702175"/>
            <a:ext cx="43307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100">
                <a:solidFill>
                  <a:srgbClr val="FFCC00"/>
                </a:solidFill>
                <a:latin typeface="Calibri" panose="020F0502020204030204" pitchFamily="34" charset="0"/>
              </a:rPr>
              <a:t>                 </a:t>
            </a:r>
            <a:r>
              <a:rPr lang="en-US" altLang="en-US" sz="4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71538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71538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81000" y="1219200"/>
            <a:ext cx="15240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815385" y="1577844"/>
            <a:ext cx="762000" cy="5557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 1</a:t>
            </a:r>
          </a:p>
        </p:txBody>
      </p:sp>
      <p:pic>
        <p:nvPicPr>
          <p:cNvPr id="7190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7296150" y="2965450"/>
            <a:ext cx="1752600" cy="1752600"/>
            <a:chOff x="5080" y="2249"/>
            <a:chExt cx="1104" cy="1104"/>
          </a:xfrm>
        </p:grpSpPr>
        <p:sp>
          <p:nvSpPr>
            <p:cNvPr id="7211" name="AutoShape 34"/>
            <p:cNvSpPr>
              <a:spLocks noChangeArrowheads="1"/>
            </p:cNvSpPr>
            <p:nvPr/>
          </p:nvSpPr>
          <p:spPr bwMode="auto">
            <a:xfrm>
              <a:off x="5080" y="2249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721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320" y="2489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54963" y="33829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6800850" y="50387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7207" name="Picture 53" descr="avatar320552_104315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54" descr="Tàng-Tàng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912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-47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0" name="TextBox 1"/>
          <p:cNvSpPr txBox="1">
            <a:spLocks noChangeArrowheads="1"/>
          </p:cNvSpPr>
          <p:nvPr/>
        </p:nvSpPr>
        <p:spPr bwMode="auto">
          <a:xfrm>
            <a:off x="1951038" y="-111125"/>
            <a:ext cx="64960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</a:rPr>
              <a:t>Lự Lựa chọn đáp án để tính biểu thức nhanh nhất a chọn đáp 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Chọn đáp án đúng </a:t>
            </a:r>
            <a:endParaRPr lang="en-US" altLang="en-US" sz="4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24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9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1295400"/>
            <a:ext cx="7467600" cy="12192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42 gồm 4 chục và … đơn vị</a:t>
            </a:r>
            <a:endParaRPr lang="en-US" altLang="en-US" sz="6000">
              <a:solidFill>
                <a:srgbClr val="FF0000"/>
              </a:solidFill>
            </a:endParaRPr>
          </a:p>
        </p:txBody>
      </p:sp>
      <p:grpSp>
        <p:nvGrpSpPr>
          <p:cNvPr id="8195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823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76425" y="5246688"/>
            <a:ext cx="4695825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7162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8013" y="28098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8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998663" y="3989388"/>
            <a:ext cx="4519612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CC00"/>
                </a:solidFill>
                <a:latin typeface="Times New Roman" panose="02020603050405020304" pitchFamily="18" charset="0"/>
              </a:rPr>
              <a:t>40</a:t>
            </a:r>
            <a:endParaRPr lang="en-US" altLang="en-US" sz="4400">
              <a:solidFill>
                <a:srgbClr val="FFCC00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4157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989388"/>
            <a:ext cx="1500187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12788" y="4032250"/>
            <a:ext cx="81597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 flipV="1">
            <a:off x="871538" y="4105275"/>
            <a:ext cx="479425" cy="5397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076450" y="2716213"/>
            <a:ext cx="44069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54864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52609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55638" y="538321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01688" y="54610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81000" y="1219200"/>
            <a:ext cx="15240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749300" y="1647826"/>
            <a:ext cx="784225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 2</a:t>
            </a:r>
          </a:p>
        </p:txBody>
      </p:sp>
      <p:pic>
        <p:nvPicPr>
          <p:cNvPr id="8213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7354765" y="2900362"/>
            <a:ext cx="1752600" cy="1752600"/>
            <a:chOff x="4512" y="2928"/>
            <a:chExt cx="1104" cy="1104"/>
          </a:xfrm>
        </p:grpSpPr>
        <p:sp>
          <p:nvSpPr>
            <p:cNvPr id="8234" name="AutoShape 34"/>
            <p:cNvSpPr>
              <a:spLocks noChangeArrowheads="1"/>
            </p:cNvSpPr>
            <p:nvPr/>
          </p:nvSpPr>
          <p:spPr bwMode="auto">
            <a:xfrm>
              <a:off x="4512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823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752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54963" y="33829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6800850" y="50387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8230" name="Picture 53" descr="avatar320552_104315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1" name="Picture 54" descr="Tàng-Tàng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912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-47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3" name="Rectangle 1"/>
          <p:cNvSpPr>
            <a:spLocks noChangeArrowheads="1"/>
          </p:cNvSpPr>
          <p:nvPr/>
        </p:nvSpPr>
        <p:spPr bwMode="auto">
          <a:xfrm>
            <a:off x="1239838" y="147638"/>
            <a:ext cx="6815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Times New Roman" panose="02020603050405020304" pitchFamily="18" charset="0"/>
              </a:rPr>
              <a:t>Chọn đáp án đúng</a:t>
            </a:r>
            <a:endParaRPr lang="en-US" altLang="en-US" sz="40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68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07407E-6 L 8.33333E-7 -0.07223 " pathEditMode="relative" rAng="0" ptsTypes="AA">
                                      <p:cBhvr>
                                        <p:cTn id="2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1295400"/>
            <a:ext cx="7467600" cy="12192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… gồm 1 chục và 6 đơn vị</a:t>
            </a:r>
            <a:endParaRPr lang="en-US" altLang="en-US" sz="6000">
              <a:solidFill>
                <a:srgbClr val="FF0000"/>
              </a:solidFill>
            </a:endParaRPr>
          </a:p>
        </p:txBody>
      </p:sp>
      <p:grpSp>
        <p:nvGrpSpPr>
          <p:cNvPr id="8195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823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043725" y="4028099"/>
            <a:ext cx="4439626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7162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8013" y="28098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8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041770" y="5314950"/>
            <a:ext cx="4519612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CC00"/>
                </a:solidFill>
                <a:latin typeface="Times New Roman" panose="02020603050405020304" pitchFamily="18" charset="0"/>
              </a:rPr>
              <a:t>60</a:t>
            </a:r>
            <a:endParaRPr lang="en-US" altLang="en-US" sz="4400">
              <a:solidFill>
                <a:srgbClr val="FFCC00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4157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989388"/>
            <a:ext cx="1500187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12788" y="4032250"/>
            <a:ext cx="81597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 flipV="1">
            <a:off x="871538" y="4105275"/>
            <a:ext cx="479425" cy="5397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076450" y="2716213"/>
            <a:ext cx="44069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54864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52609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55638" y="538321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01688" y="54610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81000" y="1219200"/>
            <a:ext cx="15240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749300" y="1647826"/>
            <a:ext cx="784225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13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7372350" y="2957513"/>
            <a:ext cx="1752600" cy="1752600"/>
            <a:chOff x="5016" y="2172"/>
            <a:chExt cx="1104" cy="1104"/>
          </a:xfrm>
        </p:grpSpPr>
        <p:sp>
          <p:nvSpPr>
            <p:cNvPr id="8234" name="AutoShape 34"/>
            <p:cNvSpPr>
              <a:spLocks noChangeArrowheads="1"/>
            </p:cNvSpPr>
            <p:nvPr/>
          </p:nvSpPr>
          <p:spPr bwMode="auto">
            <a:xfrm>
              <a:off x="5016" y="2172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823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256" y="241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54963" y="33829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6800850" y="50387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8230" name="Picture 53" descr="avatar320552_104315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1" name="Picture 54" descr="Tàng-Tàng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912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-47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3" name="Rectangle 1"/>
          <p:cNvSpPr>
            <a:spLocks noChangeArrowheads="1"/>
          </p:cNvSpPr>
          <p:nvPr/>
        </p:nvSpPr>
        <p:spPr bwMode="auto">
          <a:xfrm>
            <a:off x="1239838" y="147638"/>
            <a:ext cx="6815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Times New Roman" panose="02020603050405020304" pitchFamily="18" charset="0"/>
              </a:rPr>
              <a:t>Chọn đáp án đúng</a:t>
            </a:r>
            <a:endParaRPr lang="en-US" altLang="en-US" sz="40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03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1.85185E-6 L 4.16667E-6 -0.07222 " pathEditMode="relative" rAng="0" ptsTypes="AA">
                                      <p:cBhvr>
                                        <p:cTn id="2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505200" y="3810000"/>
            <a:ext cx="1830242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16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05199" y="4645691"/>
            <a:ext cx="1830244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3745" y="1701197"/>
            <a:ext cx="3109350" cy="1649093"/>
            <a:chOff x="381000" y="2286000"/>
            <a:chExt cx="2676098" cy="144780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4"/>
            <a:srcRect l="19948" t="-5671" r="69084" b="14949"/>
            <a:stretch/>
          </p:blipFill>
          <p:spPr bwMode="auto">
            <a:xfrm>
              <a:off x="822087" y="2359533"/>
              <a:ext cx="533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4"/>
            <a:srcRect l="60909" r="13637" b="16264"/>
            <a:stretch/>
          </p:blipFill>
          <p:spPr bwMode="auto">
            <a:xfrm>
              <a:off x="1507887" y="2510336"/>
              <a:ext cx="1159113" cy="1053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ounded Rectangle 2"/>
            <p:cNvSpPr/>
            <p:nvPr/>
          </p:nvSpPr>
          <p:spPr>
            <a:xfrm>
              <a:off x="381000" y="2286000"/>
              <a:ext cx="2676098" cy="1447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09903" y="1701197"/>
            <a:ext cx="3109350" cy="1649093"/>
            <a:chOff x="3536016" y="2313307"/>
            <a:chExt cx="2676098" cy="144780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4"/>
            <a:srcRect l="19948" t="-5671" r="69084" b="14949"/>
            <a:stretch/>
          </p:blipFill>
          <p:spPr bwMode="auto">
            <a:xfrm>
              <a:off x="3635561" y="2429609"/>
              <a:ext cx="533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3400" y="2581400"/>
              <a:ext cx="1752600" cy="991471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3536016" y="2313307"/>
              <a:ext cx="2676098" cy="1447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495800" y="3745922"/>
            <a:ext cx="6858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077421" y="3740482"/>
            <a:ext cx="6858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81400" y="3740482"/>
            <a:ext cx="6858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396251" y="3742969"/>
            <a:ext cx="6858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8" grpId="0"/>
      <p:bldP spid="20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50400"/>
            <a:ext cx="7010400" cy="200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505200" y="3810000"/>
            <a:ext cx="1830242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05199" y="4645691"/>
            <a:ext cx="1830244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95800" y="3745922"/>
            <a:ext cx="6858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77421" y="3740482"/>
            <a:ext cx="6858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00811" y="3733800"/>
            <a:ext cx="6858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05476" y="3747164"/>
            <a:ext cx="6858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35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689412" cy="11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5571"/>
            <a:ext cx="2594162" cy="53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000999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717702" y="2312894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&lt; 16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28907" y="3531278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17701" y="4751294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&lt; 16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17702" y="5997388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= 20</a:t>
            </a:r>
          </a:p>
        </p:txBody>
      </p: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689412" cy="11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" y="1573306"/>
            <a:ext cx="8763000" cy="38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169459" y="3491754"/>
            <a:ext cx="990600" cy="1156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3523129" y="3146611"/>
            <a:ext cx="990600" cy="1259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7942730" y="3760619"/>
            <a:ext cx="914400" cy="126858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283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239</Words>
  <Application>Microsoft Office PowerPoint</Application>
  <PresentationFormat>On-screen Show (4:3)</PresentationFormat>
  <Paragraphs>140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.VnHelvetInsH</vt:lpstr>
      <vt:lpstr>.VnTime</vt:lpstr>
      <vt:lpstr>.VnTimeH</vt:lpstr>
      <vt:lpstr>Arial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ASUS</cp:lastModifiedBy>
  <cp:revision>51</cp:revision>
  <dcterms:created xsi:type="dcterms:W3CDTF">2020-08-07T10:00:55Z</dcterms:created>
  <dcterms:modified xsi:type="dcterms:W3CDTF">2024-01-23T08:42:27Z</dcterms:modified>
</cp:coreProperties>
</file>