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7" r:id="rId3"/>
    <p:sldMasterId id="2147483700" r:id="rId4"/>
    <p:sldMasterId id="2147483713" r:id="rId5"/>
  </p:sldMasterIdLst>
  <p:notesMasterIdLst>
    <p:notesMasterId r:id="rId25"/>
  </p:notesMasterIdLst>
  <p:sldIdLst>
    <p:sldId id="260" r:id="rId6"/>
    <p:sldId id="272" r:id="rId7"/>
    <p:sldId id="487" r:id="rId8"/>
    <p:sldId id="470" r:id="rId9"/>
    <p:sldId id="471" r:id="rId10"/>
    <p:sldId id="472" r:id="rId11"/>
    <p:sldId id="488" r:id="rId12"/>
    <p:sldId id="473" r:id="rId13"/>
    <p:sldId id="474" r:id="rId14"/>
    <p:sldId id="305" r:id="rId15"/>
    <p:sldId id="481" r:id="rId16"/>
    <p:sldId id="475" r:id="rId17"/>
    <p:sldId id="311" r:id="rId18"/>
    <p:sldId id="490" r:id="rId19"/>
    <p:sldId id="484" r:id="rId20"/>
    <p:sldId id="491" r:id="rId21"/>
    <p:sldId id="492" r:id="rId22"/>
    <p:sldId id="493" r:id="rId23"/>
    <p:sldId id="28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7FF3F-1BB5-4870-8372-DBE9EC2CBB00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D13F24-14F4-4809-8F12-52E3A371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28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đổi tên đề bài phù hợp với trường mình.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593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/>
              <a:t>Tùy theo tình hình lớp, GV thêm vào dấu ...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4" y="3873500"/>
            <a:ext cx="17807885" cy="26727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7" cy="31865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4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903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3" y="2909455"/>
            <a:ext cx="18855408" cy="82290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047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2"/>
            <a:ext cx="4713852" cy="106391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3" y="499342"/>
            <a:ext cx="13792382" cy="1063913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57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8545F-6069-4609-9ECB-0278763638E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32595"/>
      </p:ext>
    </p:extLst>
  </p:cSld>
  <p:clrMapOvr>
    <a:masterClrMapping/>
  </p:clrMapOvr>
  <p:transition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7060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4" y="3873500"/>
            <a:ext cx="17807885" cy="26727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7" cy="31865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4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86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3" y="2909455"/>
            <a:ext cx="18855408" cy="8229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035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1" y="8012545"/>
            <a:ext cx="17807885" cy="2476500"/>
          </a:xfrm>
        </p:spPr>
        <p:txBody>
          <a:bodyPr anchor="t"/>
          <a:lstStyle>
            <a:lvl1pPr algn="l">
              <a:defRPr sz="72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1" y="5284933"/>
            <a:ext cx="17807885" cy="2727613"/>
          </a:xfrm>
        </p:spPr>
        <p:txBody>
          <a:bodyPr anchor="b"/>
          <a:lstStyle>
            <a:lvl1pPr marL="0" indent="0">
              <a:buNone/>
              <a:defRPr sz="3635">
                <a:solidFill>
                  <a:schemeClr val="tx1">
                    <a:tint val="75000"/>
                  </a:schemeClr>
                </a:solidFill>
              </a:defRPr>
            </a:lvl1pPr>
            <a:lvl2pPr marL="831215" indent="0">
              <a:buNone/>
              <a:defRPr sz="3275">
                <a:solidFill>
                  <a:schemeClr val="tx1">
                    <a:tint val="75000"/>
                  </a:schemeClr>
                </a:solidFill>
              </a:defRPr>
            </a:lvl2pPr>
            <a:lvl3pPr marL="1662430" indent="0">
              <a:buNone/>
              <a:defRPr sz="2910">
                <a:solidFill>
                  <a:schemeClr val="tx1">
                    <a:tint val="75000"/>
                  </a:schemeClr>
                </a:solidFill>
              </a:defRPr>
            </a:lvl3pPr>
            <a:lvl4pPr marL="249364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486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07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92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914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35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513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90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3" y="2791115"/>
            <a:ext cx="9256755" cy="1163204"/>
          </a:xfrm>
        </p:spPr>
        <p:txBody>
          <a:bodyPr anchor="b"/>
          <a:lstStyle>
            <a:lvl1pPr marL="0" indent="0">
              <a:buNone/>
              <a:defRPr sz="4365" b="1"/>
            </a:lvl1pPr>
            <a:lvl2pPr marL="831215" indent="0">
              <a:buNone/>
              <a:defRPr sz="3635" b="1"/>
            </a:lvl2pPr>
            <a:lvl3pPr marL="1662430" indent="0">
              <a:buNone/>
              <a:defRPr sz="3275" b="1"/>
            </a:lvl3pPr>
            <a:lvl4pPr marL="2493645" indent="0">
              <a:buNone/>
              <a:defRPr sz="2910" b="1"/>
            </a:lvl4pPr>
            <a:lvl5pPr marL="3324860" indent="0">
              <a:buNone/>
              <a:defRPr sz="2910" b="1"/>
            </a:lvl5pPr>
            <a:lvl6pPr marL="4156075" indent="0">
              <a:buNone/>
              <a:defRPr sz="2910" b="1"/>
            </a:lvl6pPr>
            <a:lvl7pPr marL="4987925" indent="0">
              <a:buNone/>
              <a:defRPr sz="2910" b="1"/>
            </a:lvl7pPr>
            <a:lvl8pPr marL="5819140" indent="0">
              <a:buNone/>
              <a:defRPr sz="2910" b="1"/>
            </a:lvl8pPr>
            <a:lvl9pPr marL="6650355" indent="0">
              <a:buNone/>
              <a:defRPr sz="291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3" y="3954318"/>
            <a:ext cx="9256755" cy="7184160"/>
          </a:xfrm>
        </p:spPr>
        <p:txBody>
          <a:bodyPr/>
          <a:lstStyle>
            <a:lvl1pPr>
              <a:defRPr sz="4365"/>
            </a:lvl1pPr>
            <a:lvl2pPr>
              <a:defRPr sz="3635"/>
            </a:lvl2pPr>
            <a:lvl3pPr>
              <a:defRPr sz="3275"/>
            </a:lvl3pPr>
            <a:lvl4pPr>
              <a:defRPr sz="2910"/>
            </a:lvl4pPr>
            <a:lvl5pPr>
              <a:defRPr sz="2910"/>
            </a:lvl5pPr>
            <a:lvl6pPr>
              <a:defRPr sz="2910"/>
            </a:lvl6pPr>
            <a:lvl7pPr>
              <a:defRPr sz="2910"/>
            </a:lvl7pPr>
            <a:lvl8pPr>
              <a:defRPr sz="2910"/>
            </a:lvl8pPr>
            <a:lvl9pPr>
              <a:defRPr sz="29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39" y="2791115"/>
            <a:ext cx="9260391" cy="1163204"/>
          </a:xfrm>
        </p:spPr>
        <p:txBody>
          <a:bodyPr anchor="b"/>
          <a:lstStyle>
            <a:lvl1pPr marL="0" indent="0">
              <a:buNone/>
              <a:defRPr sz="4365" b="1"/>
            </a:lvl1pPr>
            <a:lvl2pPr marL="831215" indent="0">
              <a:buNone/>
              <a:defRPr sz="3635" b="1"/>
            </a:lvl2pPr>
            <a:lvl3pPr marL="1662430" indent="0">
              <a:buNone/>
              <a:defRPr sz="3275" b="1"/>
            </a:lvl3pPr>
            <a:lvl4pPr marL="2493645" indent="0">
              <a:buNone/>
              <a:defRPr sz="2910" b="1"/>
            </a:lvl4pPr>
            <a:lvl5pPr marL="3324860" indent="0">
              <a:buNone/>
              <a:defRPr sz="2910" b="1"/>
            </a:lvl5pPr>
            <a:lvl6pPr marL="4156075" indent="0">
              <a:buNone/>
              <a:defRPr sz="2910" b="1"/>
            </a:lvl6pPr>
            <a:lvl7pPr marL="4987925" indent="0">
              <a:buNone/>
              <a:defRPr sz="2910" b="1"/>
            </a:lvl7pPr>
            <a:lvl8pPr marL="5819140" indent="0">
              <a:buNone/>
              <a:defRPr sz="2910" b="1"/>
            </a:lvl8pPr>
            <a:lvl9pPr marL="6650355" indent="0">
              <a:buNone/>
              <a:defRPr sz="291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39" y="3954318"/>
            <a:ext cx="9260391" cy="7184160"/>
          </a:xfrm>
        </p:spPr>
        <p:txBody>
          <a:bodyPr/>
          <a:lstStyle>
            <a:lvl1pPr>
              <a:defRPr sz="4365"/>
            </a:lvl1pPr>
            <a:lvl2pPr>
              <a:defRPr sz="3635"/>
            </a:lvl2pPr>
            <a:lvl3pPr>
              <a:defRPr sz="3275"/>
            </a:lvl3pPr>
            <a:lvl4pPr>
              <a:defRPr sz="2910"/>
            </a:lvl4pPr>
            <a:lvl5pPr>
              <a:defRPr sz="2910"/>
            </a:lvl5pPr>
            <a:lvl6pPr>
              <a:defRPr sz="2910"/>
            </a:lvl6pPr>
            <a:lvl7pPr>
              <a:defRPr sz="2910"/>
            </a:lvl7pPr>
            <a:lvl8pPr>
              <a:defRPr sz="2910"/>
            </a:lvl8pPr>
            <a:lvl9pPr>
              <a:defRPr sz="29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9634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045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3" y="2909455"/>
            <a:ext cx="18855408" cy="8229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9309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8335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6455"/>
            <a:ext cx="6892555" cy="2112818"/>
          </a:xfrm>
        </p:spPr>
        <p:txBody>
          <a:bodyPr anchor="b"/>
          <a:lstStyle>
            <a:lvl1pPr algn="l">
              <a:defRPr sz="36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5" y="496455"/>
            <a:ext cx="11711885" cy="10642024"/>
          </a:xfrm>
        </p:spPr>
        <p:txBody>
          <a:bodyPr/>
          <a:lstStyle>
            <a:lvl1pPr>
              <a:defRPr sz="5820"/>
            </a:lvl1pPr>
            <a:lvl2pPr>
              <a:defRPr sz="5090"/>
            </a:lvl2pPr>
            <a:lvl3pPr>
              <a:defRPr sz="4365"/>
            </a:lvl3pPr>
            <a:lvl4pPr>
              <a:defRPr sz="3635"/>
            </a:lvl4pPr>
            <a:lvl5pPr>
              <a:defRPr sz="3635"/>
            </a:lvl5pPr>
            <a:lvl6pPr>
              <a:defRPr sz="3635"/>
            </a:lvl6pPr>
            <a:lvl7pPr>
              <a:defRPr sz="3635"/>
            </a:lvl7pPr>
            <a:lvl8pPr>
              <a:defRPr sz="3635"/>
            </a:lvl8pPr>
            <a:lvl9pPr>
              <a:defRPr sz="36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3" y="2609273"/>
            <a:ext cx="6892555" cy="8529205"/>
          </a:xfrm>
        </p:spPr>
        <p:txBody>
          <a:bodyPr/>
          <a:lstStyle>
            <a:lvl1pPr marL="0" indent="0">
              <a:buNone/>
              <a:defRPr sz="2545"/>
            </a:lvl1pPr>
            <a:lvl2pPr marL="831215" indent="0">
              <a:buNone/>
              <a:defRPr sz="2180"/>
            </a:lvl2pPr>
            <a:lvl3pPr marL="1662430" indent="0">
              <a:buNone/>
              <a:defRPr sz="1820"/>
            </a:lvl3pPr>
            <a:lvl4pPr marL="2493645" indent="0">
              <a:buNone/>
              <a:defRPr sz="1635"/>
            </a:lvl4pPr>
            <a:lvl5pPr marL="3324860" indent="0">
              <a:buNone/>
              <a:defRPr sz="1635"/>
            </a:lvl5pPr>
            <a:lvl6pPr marL="4156075" indent="0">
              <a:buNone/>
              <a:defRPr sz="1635"/>
            </a:lvl6pPr>
            <a:lvl7pPr marL="4987925" indent="0">
              <a:buNone/>
              <a:defRPr sz="1635"/>
            </a:lvl7pPr>
            <a:lvl8pPr marL="5819140" indent="0">
              <a:buNone/>
              <a:defRPr sz="1635"/>
            </a:lvl8pPr>
            <a:lvl9pPr marL="6650355" indent="0">
              <a:buNone/>
              <a:defRPr sz="16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61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6" y="8728364"/>
            <a:ext cx="12570272" cy="1030433"/>
          </a:xfrm>
        </p:spPr>
        <p:txBody>
          <a:bodyPr anchor="b"/>
          <a:lstStyle>
            <a:lvl1pPr algn="l">
              <a:defRPr sz="36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6" y="1114136"/>
            <a:ext cx="12570272" cy="7481455"/>
          </a:xfrm>
        </p:spPr>
        <p:txBody>
          <a:bodyPr/>
          <a:lstStyle>
            <a:lvl1pPr marL="0" indent="0">
              <a:buNone/>
              <a:defRPr sz="5820"/>
            </a:lvl1pPr>
            <a:lvl2pPr marL="831215" indent="0">
              <a:buNone/>
              <a:defRPr sz="5090"/>
            </a:lvl2pPr>
            <a:lvl3pPr marL="1662430" indent="0">
              <a:buNone/>
              <a:defRPr sz="4365"/>
            </a:lvl3pPr>
            <a:lvl4pPr marL="2493645" indent="0">
              <a:buNone/>
              <a:defRPr sz="3635"/>
            </a:lvl4pPr>
            <a:lvl5pPr marL="3324860" indent="0">
              <a:buNone/>
              <a:defRPr sz="3635"/>
            </a:lvl5pPr>
            <a:lvl6pPr marL="4156075" indent="0">
              <a:buNone/>
              <a:defRPr sz="3635"/>
            </a:lvl6pPr>
            <a:lvl7pPr marL="4987925" indent="0">
              <a:buNone/>
              <a:defRPr sz="3635"/>
            </a:lvl7pPr>
            <a:lvl8pPr marL="5819140" indent="0">
              <a:buNone/>
              <a:defRPr sz="3635"/>
            </a:lvl8pPr>
            <a:lvl9pPr marL="6650355" indent="0">
              <a:buNone/>
              <a:defRPr sz="36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6" y="9758796"/>
            <a:ext cx="12570272" cy="1463385"/>
          </a:xfrm>
        </p:spPr>
        <p:txBody>
          <a:bodyPr/>
          <a:lstStyle>
            <a:lvl1pPr marL="0" indent="0">
              <a:buNone/>
              <a:defRPr sz="2545"/>
            </a:lvl1pPr>
            <a:lvl2pPr marL="831215" indent="0">
              <a:buNone/>
              <a:defRPr sz="2180"/>
            </a:lvl2pPr>
            <a:lvl3pPr marL="1662430" indent="0">
              <a:buNone/>
              <a:defRPr sz="1820"/>
            </a:lvl3pPr>
            <a:lvl4pPr marL="2493645" indent="0">
              <a:buNone/>
              <a:defRPr sz="1635"/>
            </a:lvl4pPr>
            <a:lvl5pPr marL="3324860" indent="0">
              <a:buNone/>
              <a:defRPr sz="1635"/>
            </a:lvl5pPr>
            <a:lvl6pPr marL="4156075" indent="0">
              <a:buNone/>
              <a:defRPr sz="1635"/>
            </a:lvl6pPr>
            <a:lvl7pPr marL="4987925" indent="0">
              <a:buNone/>
              <a:defRPr sz="1635"/>
            </a:lvl7pPr>
            <a:lvl8pPr marL="5819140" indent="0">
              <a:buNone/>
              <a:defRPr sz="1635"/>
            </a:lvl8pPr>
            <a:lvl9pPr marL="6650355" indent="0">
              <a:buNone/>
              <a:defRPr sz="16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9247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3" y="2909455"/>
            <a:ext cx="18855408" cy="82290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405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2"/>
            <a:ext cx="4713852" cy="106391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3" y="499342"/>
            <a:ext cx="13792382" cy="1063913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458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8545F-6069-4609-9ECB-0278763638E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40332"/>
      </p:ext>
    </p:extLst>
  </p:cSld>
  <p:clrMapOvr>
    <a:masterClrMapping/>
  </p:clrMapOvr>
  <p:transition>
    <p:split orient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4" y="3873500"/>
            <a:ext cx="17807885" cy="26727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7" cy="31865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4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757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3" y="2909455"/>
            <a:ext cx="18855408" cy="8229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2867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1" y="8012545"/>
            <a:ext cx="17807885" cy="2476500"/>
          </a:xfrm>
        </p:spPr>
        <p:txBody>
          <a:bodyPr anchor="t"/>
          <a:lstStyle>
            <a:lvl1pPr algn="l">
              <a:defRPr sz="72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1" y="5284933"/>
            <a:ext cx="17807885" cy="2727613"/>
          </a:xfrm>
        </p:spPr>
        <p:txBody>
          <a:bodyPr anchor="b"/>
          <a:lstStyle>
            <a:lvl1pPr marL="0" indent="0">
              <a:buNone/>
              <a:defRPr sz="3635">
                <a:solidFill>
                  <a:schemeClr val="tx1">
                    <a:tint val="75000"/>
                  </a:schemeClr>
                </a:solidFill>
              </a:defRPr>
            </a:lvl1pPr>
            <a:lvl2pPr marL="831215" indent="0">
              <a:buNone/>
              <a:defRPr sz="3275">
                <a:solidFill>
                  <a:schemeClr val="tx1">
                    <a:tint val="75000"/>
                  </a:schemeClr>
                </a:solidFill>
              </a:defRPr>
            </a:lvl2pPr>
            <a:lvl3pPr marL="1662430" indent="0">
              <a:buNone/>
              <a:defRPr sz="2910">
                <a:solidFill>
                  <a:schemeClr val="tx1">
                    <a:tint val="75000"/>
                  </a:schemeClr>
                </a:solidFill>
              </a:defRPr>
            </a:lvl3pPr>
            <a:lvl4pPr marL="249364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486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07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92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914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35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126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12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1" y="8012545"/>
            <a:ext cx="17807885" cy="2476500"/>
          </a:xfrm>
        </p:spPr>
        <p:txBody>
          <a:bodyPr anchor="t"/>
          <a:lstStyle>
            <a:lvl1pPr algn="l">
              <a:defRPr sz="72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1" y="5284933"/>
            <a:ext cx="17807885" cy="2727613"/>
          </a:xfrm>
        </p:spPr>
        <p:txBody>
          <a:bodyPr anchor="b"/>
          <a:lstStyle>
            <a:lvl1pPr marL="0" indent="0">
              <a:buNone/>
              <a:defRPr sz="3635">
                <a:solidFill>
                  <a:schemeClr val="tx1">
                    <a:tint val="75000"/>
                  </a:schemeClr>
                </a:solidFill>
              </a:defRPr>
            </a:lvl1pPr>
            <a:lvl2pPr marL="831215" indent="0">
              <a:buNone/>
              <a:defRPr sz="3275">
                <a:solidFill>
                  <a:schemeClr val="tx1">
                    <a:tint val="75000"/>
                  </a:schemeClr>
                </a:solidFill>
              </a:defRPr>
            </a:lvl2pPr>
            <a:lvl3pPr marL="1662430" indent="0">
              <a:buNone/>
              <a:defRPr sz="2910">
                <a:solidFill>
                  <a:schemeClr val="tx1">
                    <a:tint val="75000"/>
                  </a:schemeClr>
                </a:solidFill>
              </a:defRPr>
            </a:lvl3pPr>
            <a:lvl4pPr marL="249364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486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07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92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914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35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385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3" y="2791115"/>
            <a:ext cx="9256755" cy="1163204"/>
          </a:xfrm>
        </p:spPr>
        <p:txBody>
          <a:bodyPr anchor="b"/>
          <a:lstStyle>
            <a:lvl1pPr marL="0" indent="0">
              <a:buNone/>
              <a:defRPr sz="4365" b="1"/>
            </a:lvl1pPr>
            <a:lvl2pPr marL="831215" indent="0">
              <a:buNone/>
              <a:defRPr sz="3635" b="1"/>
            </a:lvl2pPr>
            <a:lvl3pPr marL="1662430" indent="0">
              <a:buNone/>
              <a:defRPr sz="3275" b="1"/>
            </a:lvl3pPr>
            <a:lvl4pPr marL="2493645" indent="0">
              <a:buNone/>
              <a:defRPr sz="2910" b="1"/>
            </a:lvl4pPr>
            <a:lvl5pPr marL="3324860" indent="0">
              <a:buNone/>
              <a:defRPr sz="2910" b="1"/>
            </a:lvl5pPr>
            <a:lvl6pPr marL="4156075" indent="0">
              <a:buNone/>
              <a:defRPr sz="2910" b="1"/>
            </a:lvl6pPr>
            <a:lvl7pPr marL="4987925" indent="0">
              <a:buNone/>
              <a:defRPr sz="2910" b="1"/>
            </a:lvl7pPr>
            <a:lvl8pPr marL="5819140" indent="0">
              <a:buNone/>
              <a:defRPr sz="2910" b="1"/>
            </a:lvl8pPr>
            <a:lvl9pPr marL="6650355" indent="0">
              <a:buNone/>
              <a:defRPr sz="291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3" y="3954318"/>
            <a:ext cx="9256755" cy="7184160"/>
          </a:xfrm>
        </p:spPr>
        <p:txBody>
          <a:bodyPr/>
          <a:lstStyle>
            <a:lvl1pPr>
              <a:defRPr sz="4365"/>
            </a:lvl1pPr>
            <a:lvl2pPr>
              <a:defRPr sz="3635"/>
            </a:lvl2pPr>
            <a:lvl3pPr>
              <a:defRPr sz="3275"/>
            </a:lvl3pPr>
            <a:lvl4pPr>
              <a:defRPr sz="2910"/>
            </a:lvl4pPr>
            <a:lvl5pPr>
              <a:defRPr sz="2910"/>
            </a:lvl5pPr>
            <a:lvl6pPr>
              <a:defRPr sz="2910"/>
            </a:lvl6pPr>
            <a:lvl7pPr>
              <a:defRPr sz="2910"/>
            </a:lvl7pPr>
            <a:lvl8pPr>
              <a:defRPr sz="2910"/>
            </a:lvl8pPr>
            <a:lvl9pPr>
              <a:defRPr sz="29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39" y="2791115"/>
            <a:ext cx="9260391" cy="1163204"/>
          </a:xfrm>
        </p:spPr>
        <p:txBody>
          <a:bodyPr anchor="b"/>
          <a:lstStyle>
            <a:lvl1pPr marL="0" indent="0">
              <a:buNone/>
              <a:defRPr sz="4365" b="1"/>
            </a:lvl1pPr>
            <a:lvl2pPr marL="831215" indent="0">
              <a:buNone/>
              <a:defRPr sz="3635" b="1"/>
            </a:lvl2pPr>
            <a:lvl3pPr marL="1662430" indent="0">
              <a:buNone/>
              <a:defRPr sz="3275" b="1"/>
            </a:lvl3pPr>
            <a:lvl4pPr marL="2493645" indent="0">
              <a:buNone/>
              <a:defRPr sz="2910" b="1"/>
            </a:lvl4pPr>
            <a:lvl5pPr marL="3324860" indent="0">
              <a:buNone/>
              <a:defRPr sz="2910" b="1"/>
            </a:lvl5pPr>
            <a:lvl6pPr marL="4156075" indent="0">
              <a:buNone/>
              <a:defRPr sz="2910" b="1"/>
            </a:lvl6pPr>
            <a:lvl7pPr marL="4987925" indent="0">
              <a:buNone/>
              <a:defRPr sz="2910" b="1"/>
            </a:lvl7pPr>
            <a:lvl8pPr marL="5819140" indent="0">
              <a:buNone/>
              <a:defRPr sz="2910" b="1"/>
            </a:lvl8pPr>
            <a:lvl9pPr marL="6650355" indent="0">
              <a:buNone/>
              <a:defRPr sz="291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39" y="3954318"/>
            <a:ext cx="9260391" cy="7184160"/>
          </a:xfrm>
        </p:spPr>
        <p:txBody>
          <a:bodyPr/>
          <a:lstStyle>
            <a:lvl1pPr>
              <a:defRPr sz="4365"/>
            </a:lvl1pPr>
            <a:lvl2pPr>
              <a:defRPr sz="3635"/>
            </a:lvl2pPr>
            <a:lvl3pPr>
              <a:defRPr sz="3275"/>
            </a:lvl3pPr>
            <a:lvl4pPr>
              <a:defRPr sz="2910"/>
            </a:lvl4pPr>
            <a:lvl5pPr>
              <a:defRPr sz="2910"/>
            </a:lvl5pPr>
            <a:lvl6pPr>
              <a:defRPr sz="2910"/>
            </a:lvl6pPr>
            <a:lvl7pPr>
              <a:defRPr sz="2910"/>
            </a:lvl7pPr>
            <a:lvl8pPr>
              <a:defRPr sz="2910"/>
            </a:lvl8pPr>
            <a:lvl9pPr>
              <a:defRPr sz="29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64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461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0712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6455"/>
            <a:ext cx="6892555" cy="2112818"/>
          </a:xfrm>
        </p:spPr>
        <p:txBody>
          <a:bodyPr anchor="b"/>
          <a:lstStyle>
            <a:lvl1pPr algn="l">
              <a:defRPr sz="36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5" y="496455"/>
            <a:ext cx="11711885" cy="10642024"/>
          </a:xfrm>
        </p:spPr>
        <p:txBody>
          <a:bodyPr/>
          <a:lstStyle>
            <a:lvl1pPr>
              <a:defRPr sz="5820"/>
            </a:lvl1pPr>
            <a:lvl2pPr>
              <a:defRPr sz="5090"/>
            </a:lvl2pPr>
            <a:lvl3pPr>
              <a:defRPr sz="4365"/>
            </a:lvl3pPr>
            <a:lvl4pPr>
              <a:defRPr sz="3635"/>
            </a:lvl4pPr>
            <a:lvl5pPr>
              <a:defRPr sz="3635"/>
            </a:lvl5pPr>
            <a:lvl6pPr>
              <a:defRPr sz="3635"/>
            </a:lvl6pPr>
            <a:lvl7pPr>
              <a:defRPr sz="3635"/>
            </a:lvl7pPr>
            <a:lvl8pPr>
              <a:defRPr sz="3635"/>
            </a:lvl8pPr>
            <a:lvl9pPr>
              <a:defRPr sz="36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3" y="2609273"/>
            <a:ext cx="6892555" cy="8529205"/>
          </a:xfrm>
        </p:spPr>
        <p:txBody>
          <a:bodyPr/>
          <a:lstStyle>
            <a:lvl1pPr marL="0" indent="0">
              <a:buNone/>
              <a:defRPr sz="2545"/>
            </a:lvl1pPr>
            <a:lvl2pPr marL="831215" indent="0">
              <a:buNone/>
              <a:defRPr sz="2180"/>
            </a:lvl2pPr>
            <a:lvl3pPr marL="1662430" indent="0">
              <a:buNone/>
              <a:defRPr sz="1820"/>
            </a:lvl3pPr>
            <a:lvl4pPr marL="2493645" indent="0">
              <a:buNone/>
              <a:defRPr sz="1635"/>
            </a:lvl4pPr>
            <a:lvl5pPr marL="3324860" indent="0">
              <a:buNone/>
              <a:defRPr sz="1635"/>
            </a:lvl5pPr>
            <a:lvl6pPr marL="4156075" indent="0">
              <a:buNone/>
              <a:defRPr sz="1635"/>
            </a:lvl6pPr>
            <a:lvl7pPr marL="4987925" indent="0">
              <a:buNone/>
              <a:defRPr sz="1635"/>
            </a:lvl7pPr>
            <a:lvl8pPr marL="5819140" indent="0">
              <a:buNone/>
              <a:defRPr sz="1635"/>
            </a:lvl8pPr>
            <a:lvl9pPr marL="6650355" indent="0">
              <a:buNone/>
              <a:defRPr sz="16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774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6" y="8728364"/>
            <a:ext cx="12570272" cy="1030433"/>
          </a:xfrm>
        </p:spPr>
        <p:txBody>
          <a:bodyPr anchor="b"/>
          <a:lstStyle>
            <a:lvl1pPr algn="l">
              <a:defRPr sz="36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6" y="1114136"/>
            <a:ext cx="12570272" cy="7481455"/>
          </a:xfrm>
        </p:spPr>
        <p:txBody>
          <a:bodyPr/>
          <a:lstStyle>
            <a:lvl1pPr marL="0" indent="0">
              <a:buNone/>
              <a:defRPr sz="5820"/>
            </a:lvl1pPr>
            <a:lvl2pPr marL="831215" indent="0">
              <a:buNone/>
              <a:defRPr sz="5090"/>
            </a:lvl2pPr>
            <a:lvl3pPr marL="1662430" indent="0">
              <a:buNone/>
              <a:defRPr sz="4365"/>
            </a:lvl3pPr>
            <a:lvl4pPr marL="2493645" indent="0">
              <a:buNone/>
              <a:defRPr sz="3635"/>
            </a:lvl4pPr>
            <a:lvl5pPr marL="3324860" indent="0">
              <a:buNone/>
              <a:defRPr sz="3635"/>
            </a:lvl5pPr>
            <a:lvl6pPr marL="4156075" indent="0">
              <a:buNone/>
              <a:defRPr sz="3635"/>
            </a:lvl6pPr>
            <a:lvl7pPr marL="4987925" indent="0">
              <a:buNone/>
              <a:defRPr sz="3635"/>
            </a:lvl7pPr>
            <a:lvl8pPr marL="5819140" indent="0">
              <a:buNone/>
              <a:defRPr sz="3635"/>
            </a:lvl8pPr>
            <a:lvl9pPr marL="6650355" indent="0">
              <a:buNone/>
              <a:defRPr sz="36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6" y="9758796"/>
            <a:ext cx="12570272" cy="1463385"/>
          </a:xfrm>
        </p:spPr>
        <p:txBody>
          <a:bodyPr/>
          <a:lstStyle>
            <a:lvl1pPr marL="0" indent="0">
              <a:buNone/>
              <a:defRPr sz="2545"/>
            </a:lvl1pPr>
            <a:lvl2pPr marL="831215" indent="0">
              <a:buNone/>
              <a:defRPr sz="2180"/>
            </a:lvl2pPr>
            <a:lvl3pPr marL="1662430" indent="0">
              <a:buNone/>
              <a:defRPr sz="1820"/>
            </a:lvl3pPr>
            <a:lvl4pPr marL="2493645" indent="0">
              <a:buNone/>
              <a:defRPr sz="1635"/>
            </a:lvl4pPr>
            <a:lvl5pPr marL="3324860" indent="0">
              <a:buNone/>
              <a:defRPr sz="1635"/>
            </a:lvl5pPr>
            <a:lvl6pPr marL="4156075" indent="0">
              <a:buNone/>
              <a:defRPr sz="1635"/>
            </a:lvl6pPr>
            <a:lvl7pPr marL="4987925" indent="0">
              <a:buNone/>
              <a:defRPr sz="1635"/>
            </a:lvl7pPr>
            <a:lvl8pPr marL="5819140" indent="0">
              <a:buNone/>
              <a:defRPr sz="1635"/>
            </a:lvl8pPr>
            <a:lvl9pPr marL="6650355" indent="0">
              <a:buNone/>
              <a:defRPr sz="16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6060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3" y="2909455"/>
            <a:ext cx="18855408" cy="82290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196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2"/>
            <a:ext cx="4713852" cy="106391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3" y="499342"/>
            <a:ext cx="13792382" cy="1063913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138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8545F-6069-4609-9ECB-0278763638E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549605"/>
      </p:ext>
    </p:extLst>
  </p:cSld>
  <p:clrMapOvr>
    <a:masterClrMapping/>
  </p:clrMapOvr>
  <p:transition>
    <p:split orient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0F410-F771-42D6-BC00-CC590170F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AD68E-FDB2-4B4C-A3E6-0A3F8F341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19300-3157-4D2E-9D8A-3953603F1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561A6-99B5-4511-90B5-F24B28854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2076E-4E36-4138-846F-73E7BB278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455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72A35-8268-4AAA-923D-93517ED3F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D42E3-F1DD-41B3-9B02-CA44BC06E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6DD24-F66B-4D98-8CB8-B87B3B4D9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73CED-D87C-44F0-A8BD-0A842C850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CF5B1-1556-4870-B34E-C92E76D4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64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444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5A460-5AD0-4B58-AF72-124661BE8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A0962-D842-4C2D-956E-43662E53E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B3DCC-BD80-4EA7-94EF-9CA5453E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F9290-9293-4F7C-9273-B875115B5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B1C97-1224-40DF-A2FF-58025711C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7292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7352B-610A-446C-ABBC-134166A2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46FC4-B111-466E-9C20-852F962A3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823B3-5CC6-4B46-B3F5-61FB24760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55E72A-850E-43FC-9765-87F1055A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5AF0F-2962-4F0A-8ED0-5E1217CA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9CD05-A790-4209-98FB-B5DC05D8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0803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7701A-D064-408D-9C22-BC1F8054C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E282D-8F99-4CF1-B6BA-F92DA3CED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54FE4-A404-444B-B0D8-F3926E12D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65CA07-20BC-4F3E-96AA-BCE3FD074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ECB392-03E5-4FD0-9EE4-BAB24A8E8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AEFA9D-4A5E-461F-ACE8-AF9AF8D20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86E7F-F65B-4C21-85A6-97569350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406CA1-57C6-4D4E-B90D-8E34A8D07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767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F0A3-048A-4228-8312-E0EDECDCF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E46E7C-0CB9-4DA0-94A3-976E1E67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26F9A-5EB1-4E87-B5AC-2EF14A1F9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2C16B3-96DD-43F4-8A4B-E2CFB0A8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6298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39055D-CC37-48E0-879B-204B58CE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9B9446-B3BD-4719-B12E-A8841341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F77BB-80E8-4482-90F5-633ADC8F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5266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F574-A44D-457C-B655-337C581E7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85248-F69A-4DE0-B81F-5E14FF30F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329AA-960C-47D2-8616-DC8C737AC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17B71-E1FF-4298-9AF1-1C78EF19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A00E4-163A-4905-A266-F4B01DC8B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87168-9922-45AE-B044-1DF172BB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627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162C-27EE-4C29-9FAF-08C708EAE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DA85CD-7DB6-4D78-9762-AD3798026D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D45E46-FBC2-4B1A-BD6D-CB238D854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A278E-AA27-469A-B565-023E410F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CC5D3-36AA-429A-8973-A802FF738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8CFE0-B9CF-4037-88A9-8DCCA050B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684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5F964-9CFC-4B35-B715-52142E194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A4D67E-0E2C-4C19-BE40-E2DEF5AD4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AA25D-609B-4144-8E6D-76489D29F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3B969-C566-4BF4-92AF-ED9B179B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6BCAF-350D-47F5-90B0-CB5597636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7212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039F53-96CE-4459-A751-B35AFB22DC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53D705-5B1A-4552-AF65-1FF0C95C8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FA5DC-94FA-4CE7-BFFD-9C0F9B6D9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6FC2F-D8DB-4251-ABC1-EF7AD972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5294D-0A13-4DB4-AC8E-9276AA4C5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773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B28DE5E-2B06-4B31-B4C3-95F1F68BD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D903F41-02BA-4462-A482-6919C305B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8" name="图片 17" descr="图片包含 轮廓&#10;&#10;描述已自动生成">
            <a:extLst>
              <a:ext uri="{FF2B5EF4-FFF2-40B4-BE49-F238E27FC236}">
                <a16:creationId xmlns:a16="http://schemas.microsoft.com/office/drawing/2014/main" id="{A53B411F-989D-45DD-A5E4-DB95167A5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9" name="图片 18" descr="图片包含 玩具&#10;&#10;描述已自动生成">
            <a:extLst>
              <a:ext uri="{FF2B5EF4-FFF2-40B4-BE49-F238E27FC236}">
                <a16:creationId xmlns:a16="http://schemas.microsoft.com/office/drawing/2014/main" id="{C27B267A-A3DB-47B0-A67B-DA2438FA5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697A52A-FE48-43D6-8F94-A7BE7479825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8BA4D9F-A3FB-4E95-B834-4AF925872B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A2DFFA5-5134-4F5B-B9E4-40C5C1FF4A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E380888-4119-4A64-B230-744A03032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3" y="2791115"/>
            <a:ext cx="9256755" cy="1163204"/>
          </a:xfrm>
        </p:spPr>
        <p:txBody>
          <a:bodyPr anchor="b"/>
          <a:lstStyle>
            <a:lvl1pPr marL="0" indent="0">
              <a:buNone/>
              <a:defRPr sz="4365" b="1"/>
            </a:lvl1pPr>
            <a:lvl2pPr marL="831215" indent="0">
              <a:buNone/>
              <a:defRPr sz="3635" b="1"/>
            </a:lvl2pPr>
            <a:lvl3pPr marL="1662430" indent="0">
              <a:buNone/>
              <a:defRPr sz="3275" b="1"/>
            </a:lvl3pPr>
            <a:lvl4pPr marL="2493645" indent="0">
              <a:buNone/>
              <a:defRPr sz="2910" b="1"/>
            </a:lvl4pPr>
            <a:lvl5pPr marL="3324860" indent="0">
              <a:buNone/>
              <a:defRPr sz="2910" b="1"/>
            </a:lvl5pPr>
            <a:lvl6pPr marL="4156075" indent="0">
              <a:buNone/>
              <a:defRPr sz="2910" b="1"/>
            </a:lvl6pPr>
            <a:lvl7pPr marL="4987925" indent="0">
              <a:buNone/>
              <a:defRPr sz="2910" b="1"/>
            </a:lvl7pPr>
            <a:lvl8pPr marL="5819140" indent="0">
              <a:buNone/>
              <a:defRPr sz="2910" b="1"/>
            </a:lvl8pPr>
            <a:lvl9pPr marL="6650355" indent="0">
              <a:buNone/>
              <a:defRPr sz="291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3" y="3954318"/>
            <a:ext cx="9256755" cy="7184160"/>
          </a:xfrm>
        </p:spPr>
        <p:txBody>
          <a:bodyPr/>
          <a:lstStyle>
            <a:lvl1pPr>
              <a:defRPr sz="4365"/>
            </a:lvl1pPr>
            <a:lvl2pPr>
              <a:defRPr sz="3635"/>
            </a:lvl2pPr>
            <a:lvl3pPr>
              <a:defRPr sz="3275"/>
            </a:lvl3pPr>
            <a:lvl4pPr>
              <a:defRPr sz="2910"/>
            </a:lvl4pPr>
            <a:lvl5pPr>
              <a:defRPr sz="2910"/>
            </a:lvl5pPr>
            <a:lvl6pPr>
              <a:defRPr sz="2910"/>
            </a:lvl6pPr>
            <a:lvl7pPr>
              <a:defRPr sz="2910"/>
            </a:lvl7pPr>
            <a:lvl8pPr>
              <a:defRPr sz="2910"/>
            </a:lvl8pPr>
            <a:lvl9pPr>
              <a:defRPr sz="29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39" y="2791115"/>
            <a:ext cx="9260391" cy="1163204"/>
          </a:xfrm>
        </p:spPr>
        <p:txBody>
          <a:bodyPr anchor="b"/>
          <a:lstStyle>
            <a:lvl1pPr marL="0" indent="0">
              <a:buNone/>
              <a:defRPr sz="4365" b="1"/>
            </a:lvl1pPr>
            <a:lvl2pPr marL="831215" indent="0">
              <a:buNone/>
              <a:defRPr sz="3635" b="1"/>
            </a:lvl2pPr>
            <a:lvl3pPr marL="1662430" indent="0">
              <a:buNone/>
              <a:defRPr sz="3275" b="1"/>
            </a:lvl3pPr>
            <a:lvl4pPr marL="2493645" indent="0">
              <a:buNone/>
              <a:defRPr sz="2910" b="1"/>
            </a:lvl4pPr>
            <a:lvl5pPr marL="3324860" indent="0">
              <a:buNone/>
              <a:defRPr sz="2910" b="1"/>
            </a:lvl5pPr>
            <a:lvl6pPr marL="4156075" indent="0">
              <a:buNone/>
              <a:defRPr sz="2910" b="1"/>
            </a:lvl6pPr>
            <a:lvl7pPr marL="4987925" indent="0">
              <a:buNone/>
              <a:defRPr sz="2910" b="1"/>
            </a:lvl7pPr>
            <a:lvl8pPr marL="5819140" indent="0">
              <a:buNone/>
              <a:defRPr sz="2910" b="1"/>
            </a:lvl8pPr>
            <a:lvl9pPr marL="6650355" indent="0">
              <a:buNone/>
              <a:defRPr sz="291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39" y="3954318"/>
            <a:ext cx="9260391" cy="7184160"/>
          </a:xfrm>
        </p:spPr>
        <p:txBody>
          <a:bodyPr/>
          <a:lstStyle>
            <a:lvl1pPr>
              <a:defRPr sz="4365"/>
            </a:lvl1pPr>
            <a:lvl2pPr>
              <a:defRPr sz="3635"/>
            </a:lvl2pPr>
            <a:lvl3pPr>
              <a:defRPr sz="3275"/>
            </a:lvl3pPr>
            <a:lvl4pPr>
              <a:defRPr sz="2910"/>
            </a:lvl4pPr>
            <a:lvl5pPr>
              <a:defRPr sz="2910"/>
            </a:lvl5pPr>
            <a:lvl6pPr>
              <a:defRPr sz="2910"/>
            </a:lvl6pPr>
            <a:lvl7pPr>
              <a:defRPr sz="2910"/>
            </a:lvl7pPr>
            <a:lvl8pPr>
              <a:defRPr sz="2910"/>
            </a:lvl8pPr>
            <a:lvl9pPr>
              <a:defRPr sz="29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1062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259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782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147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145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4306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821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888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474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7736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68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605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64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3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6455"/>
            <a:ext cx="6892555" cy="2112818"/>
          </a:xfrm>
        </p:spPr>
        <p:txBody>
          <a:bodyPr anchor="b"/>
          <a:lstStyle>
            <a:lvl1pPr algn="l">
              <a:defRPr sz="36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5" y="496455"/>
            <a:ext cx="11711885" cy="10642024"/>
          </a:xfrm>
        </p:spPr>
        <p:txBody>
          <a:bodyPr/>
          <a:lstStyle>
            <a:lvl1pPr>
              <a:defRPr sz="5820"/>
            </a:lvl1pPr>
            <a:lvl2pPr>
              <a:defRPr sz="5090"/>
            </a:lvl2pPr>
            <a:lvl3pPr>
              <a:defRPr sz="4365"/>
            </a:lvl3pPr>
            <a:lvl4pPr>
              <a:defRPr sz="3635"/>
            </a:lvl4pPr>
            <a:lvl5pPr>
              <a:defRPr sz="3635"/>
            </a:lvl5pPr>
            <a:lvl6pPr>
              <a:defRPr sz="3635"/>
            </a:lvl6pPr>
            <a:lvl7pPr>
              <a:defRPr sz="3635"/>
            </a:lvl7pPr>
            <a:lvl8pPr>
              <a:defRPr sz="3635"/>
            </a:lvl8pPr>
            <a:lvl9pPr>
              <a:defRPr sz="36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3" y="2609273"/>
            <a:ext cx="6892555" cy="8529205"/>
          </a:xfrm>
        </p:spPr>
        <p:txBody>
          <a:bodyPr/>
          <a:lstStyle>
            <a:lvl1pPr marL="0" indent="0">
              <a:buNone/>
              <a:defRPr sz="2545"/>
            </a:lvl1pPr>
            <a:lvl2pPr marL="831215" indent="0">
              <a:buNone/>
              <a:defRPr sz="2180"/>
            </a:lvl2pPr>
            <a:lvl3pPr marL="1662430" indent="0">
              <a:buNone/>
              <a:defRPr sz="1820"/>
            </a:lvl3pPr>
            <a:lvl4pPr marL="2493645" indent="0">
              <a:buNone/>
              <a:defRPr sz="1635"/>
            </a:lvl4pPr>
            <a:lvl5pPr marL="3324860" indent="0">
              <a:buNone/>
              <a:defRPr sz="1635"/>
            </a:lvl5pPr>
            <a:lvl6pPr marL="4156075" indent="0">
              <a:buNone/>
              <a:defRPr sz="1635"/>
            </a:lvl6pPr>
            <a:lvl7pPr marL="4987925" indent="0">
              <a:buNone/>
              <a:defRPr sz="1635"/>
            </a:lvl7pPr>
            <a:lvl8pPr marL="5819140" indent="0">
              <a:buNone/>
              <a:defRPr sz="1635"/>
            </a:lvl8pPr>
            <a:lvl9pPr marL="6650355" indent="0">
              <a:buNone/>
              <a:defRPr sz="16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288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6" y="8728364"/>
            <a:ext cx="12570272" cy="1030433"/>
          </a:xfrm>
        </p:spPr>
        <p:txBody>
          <a:bodyPr anchor="b"/>
          <a:lstStyle>
            <a:lvl1pPr algn="l">
              <a:defRPr sz="36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6" y="1114136"/>
            <a:ext cx="12570272" cy="7481455"/>
          </a:xfrm>
        </p:spPr>
        <p:txBody>
          <a:bodyPr/>
          <a:lstStyle>
            <a:lvl1pPr marL="0" indent="0">
              <a:buNone/>
              <a:defRPr sz="5820"/>
            </a:lvl1pPr>
            <a:lvl2pPr marL="831215" indent="0">
              <a:buNone/>
              <a:defRPr sz="5090"/>
            </a:lvl2pPr>
            <a:lvl3pPr marL="1662430" indent="0">
              <a:buNone/>
              <a:defRPr sz="4365"/>
            </a:lvl3pPr>
            <a:lvl4pPr marL="2493645" indent="0">
              <a:buNone/>
              <a:defRPr sz="3635"/>
            </a:lvl4pPr>
            <a:lvl5pPr marL="3324860" indent="0">
              <a:buNone/>
              <a:defRPr sz="3635"/>
            </a:lvl5pPr>
            <a:lvl6pPr marL="4156075" indent="0">
              <a:buNone/>
              <a:defRPr sz="3635"/>
            </a:lvl6pPr>
            <a:lvl7pPr marL="4987925" indent="0">
              <a:buNone/>
              <a:defRPr sz="3635"/>
            </a:lvl7pPr>
            <a:lvl8pPr marL="5819140" indent="0">
              <a:buNone/>
              <a:defRPr sz="3635"/>
            </a:lvl8pPr>
            <a:lvl9pPr marL="6650355" indent="0">
              <a:buNone/>
              <a:defRPr sz="36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6" y="9758796"/>
            <a:ext cx="12570272" cy="1463385"/>
          </a:xfrm>
        </p:spPr>
        <p:txBody>
          <a:bodyPr/>
          <a:lstStyle>
            <a:lvl1pPr marL="0" indent="0">
              <a:buNone/>
              <a:defRPr sz="2545"/>
            </a:lvl1pPr>
            <a:lvl2pPr marL="831215" indent="0">
              <a:buNone/>
              <a:defRPr sz="2180"/>
            </a:lvl2pPr>
            <a:lvl3pPr marL="1662430" indent="0">
              <a:buNone/>
              <a:defRPr sz="1820"/>
            </a:lvl3pPr>
            <a:lvl4pPr marL="2493645" indent="0">
              <a:buNone/>
              <a:defRPr sz="1635"/>
            </a:lvl4pPr>
            <a:lvl5pPr marL="3324860" indent="0">
              <a:buNone/>
              <a:defRPr sz="1635"/>
            </a:lvl5pPr>
            <a:lvl6pPr marL="4156075" indent="0">
              <a:buNone/>
              <a:defRPr sz="1635"/>
            </a:lvl6pPr>
            <a:lvl7pPr marL="4987925" indent="0">
              <a:buNone/>
              <a:defRPr sz="1635"/>
            </a:lvl7pPr>
            <a:lvl8pPr marL="5819140" indent="0">
              <a:buNone/>
              <a:defRPr sz="1635"/>
            </a:lvl8pPr>
            <a:lvl9pPr marL="6650355" indent="0">
              <a:buNone/>
              <a:defRPr sz="16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57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 descr="图片包含 文字, 地图&#10;&#10;已生成极高可信度的说明">
            <a:extLst>
              <a:ext uri="{FF2B5EF4-FFF2-40B4-BE49-F238E27FC236}">
                <a16:creationId xmlns:a16="http://schemas.microsoft.com/office/drawing/2014/main" id="{3D51718D-271B-4114-B743-8A16452A2D8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98" y="0"/>
            <a:ext cx="12190413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15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1662430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570" indent="-623570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5820" kern="1200">
          <a:solidFill>
            <a:schemeClr val="tx1"/>
          </a:solidFill>
          <a:latin typeface="+mn-lt"/>
          <a:ea typeface="+mn-ea"/>
          <a:cs typeface="+mn-cs"/>
        </a:defRPr>
      </a:lvl1pPr>
      <a:lvl2pPr marL="1350645" indent="-519430" algn="l" defTabSz="1662430" rtl="0" eaLnBrk="1" latinLnBrk="0" hangingPunct="1">
        <a:spcBef>
          <a:spcPct val="36000"/>
        </a:spcBef>
        <a:buFont typeface="Arial" panose="020B0604020202020204" pitchFamily="34" charset="0"/>
        <a:buChar char="–"/>
        <a:defRPr sz="5090" kern="1200">
          <a:solidFill>
            <a:schemeClr val="tx1"/>
          </a:solidFill>
          <a:latin typeface="+mn-lt"/>
          <a:ea typeface="+mn-ea"/>
          <a:cs typeface="+mn-cs"/>
        </a:defRPr>
      </a:lvl2pPr>
      <a:lvl3pPr marL="207835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3pPr>
      <a:lvl4pPr marL="290957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–"/>
        <a:defRPr sz="3635" kern="1200">
          <a:solidFill>
            <a:schemeClr val="tx1"/>
          </a:solidFill>
          <a:latin typeface="+mn-lt"/>
          <a:ea typeface="+mn-ea"/>
          <a:cs typeface="+mn-cs"/>
        </a:defRPr>
      </a:lvl4pPr>
      <a:lvl5pPr marL="374078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»"/>
        <a:defRPr sz="3635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6pPr>
      <a:lvl7pPr marL="540321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7pPr>
      <a:lvl8pPr marL="623443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8pPr>
      <a:lvl9pPr marL="706564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1pPr>
      <a:lvl2pPr marL="83121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2pPr>
      <a:lvl3pPr marL="166243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3pPr>
      <a:lvl4pPr marL="249364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4pPr>
      <a:lvl5pPr marL="332486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5pPr>
      <a:lvl6pPr marL="415607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6pPr>
      <a:lvl7pPr marL="498792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7pPr>
      <a:lvl8pPr marL="581914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8pPr>
      <a:lvl9pPr marL="665035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 descr="图片包含 文字, 地图&#10;&#10;已生成极高可信度的说明">
            <a:extLst>
              <a:ext uri="{FF2B5EF4-FFF2-40B4-BE49-F238E27FC236}">
                <a16:creationId xmlns:a16="http://schemas.microsoft.com/office/drawing/2014/main" id="{A4885180-5A4E-4F9B-A9B7-EDE0911A0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9" t="8890" r="7380" b="8877"/>
          <a:stretch/>
        </p:blipFill>
        <p:spPr>
          <a:xfrm>
            <a:off x="30480" y="0"/>
            <a:ext cx="12161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2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1662430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570" indent="-623570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5820" kern="1200">
          <a:solidFill>
            <a:schemeClr val="tx1"/>
          </a:solidFill>
          <a:latin typeface="+mn-lt"/>
          <a:ea typeface="+mn-ea"/>
          <a:cs typeface="+mn-cs"/>
        </a:defRPr>
      </a:lvl1pPr>
      <a:lvl2pPr marL="1350645" indent="-519430" algn="l" defTabSz="1662430" rtl="0" eaLnBrk="1" latinLnBrk="0" hangingPunct="1">
        <a:spcBef>
          <a:spcPct val="36000"/>
        </a:spcBef>
        <a:buFont typeface="Arial" panose="020B0604020202020204" pitchFamily="34" charset="0"/>
        <a:buChar char="–"/>
        <a:defRPr sz="5090" kern="1200">
          <a:solidFill>
            <a:schemeClr val="tx1"/>
          </a:solidFill>
          <a:latin typeface="+mn-lt"/>
          <a:ea typeface="+mn-ea"/>
          <a:cs typeface="+mn-cs"/>
        </a:defRPr>
      </a:lvl2pPr>
      <a:lvl3pPr marL="207835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3pPr>
      <a:lvl4pPr marL="290957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–"/>
        <a:defRPr sz="3635" kern="1200">
          <a:solidFill>
            <a:schemeClr val="tx1"/>
          </a:solidFill>
          <a:latin typeface="+mn-lt"/>
          <a:ea typeface="+mn-ea"/>
          <a:cs typeface="+mn-cs"/>
        </a:defRPr>
      </a:lvl4pPr>
      <a:lvl5pPr marL="374078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»"/>
        <a:defRPr sz="3635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6pPr>
      <a:lvl7pPr marL="540321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7pPr>
      <a:lvl8pPr marL="623443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8pPr>
      <a:lvl9pPr marL="706564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1pPr>
      <a:lvl2pPr marL="83121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2pPr>
      <a:lvl3pPr marL="166243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3pPr>
      <a:lvl4pPr marL="249364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4pPr>
      <a:lvl5pPr marL="332486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5pPr>
      <a:lvl6pPr marL="415607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6pPr>
      <a:lvl7pPr marL="498792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7pPr>
      <a:lvl8pPr marL="581914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8pPr>
      <a:lvl9pPr marL="665035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6" name="图片 2" descr="图片包含 文字, 地图&#10;&#10;已生成极高可信度的说明">
            <a:extLst>
              <a:ext uri="{FF2B5EF4-FFF2-40B4-BE49-F238E27FC236}">
                <a16:creationId xmlns:a16="http://schemas.microsoft.com/office/drawing/2014/main" id="{1004EE51-DF12-46AD-BD59-DFFA23ED45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9" t="8890" r="7380" b="8877"/>
          <a:stretch/>
        </p:blipFill>
        <p:spPr>
          <a:xfrm>
            <a:off x="30480" y="0"/>
            <a:ext cx="12161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1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1662430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570" indent="-623570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5820" kern="1200">
          <a:solidFill>
            <a:schemeClr val="tx1"/>
          </a:solidFill>
          <a:latin typeface="+mn-lt"/>
          <a:ea typeface="+mn-ea"/>
          <a:cs typeface="+mn-cs"/>
        </a:defRPr>
      </a:lvl1pPr>
      <a:lvl2pPr marL="1350645" indent="-519430" algn="l" defTabSz="1662430" rtl="0" eaLnBrk="1" latinLnBrk="0" hangingPunct="1">
        <a:spcBef>
          <a:spcPct val="36000"/>
        </a:spcBef>
        <a:buFont typeface="Arial" panose="020B0604020202020204" pitchFamily="34" charset="0"/>
        <a:buChar char="–"/>
        <a:defRPr sz="5090" kern="1200">
          <a:solidFill>
            <a:schemeClr val="tx1"/>
          </a:solidFill>
          <a:latin typeface="+mn-lt"/>
          <a:ea typeface="+mn-ea"/>
          <a:cs typeface="+mn-cs"/>
        </a:defRPr>
      </a:lvl2pPr>
      <a:lvl3pPr marL="207835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3pPr>
      <a:lvl4pPr marL="290957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–"/>
        <a:defRPr sz="3635" kern="1200">
          <a:solidFill>
            <a:schemeClr val="tx1"/>
          </a:solidFill>
          <a:latin typeface="+mn-lt"/>
          <a:ea typeface="+mn-ea"/>
          <a:cs typeface="+mn-cs"/>
        </a:defRPr>
      </a:lvl4pPr>
      <a:lvl5pPr marL="374078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»"/>
        <a:defRPr sz="3635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6pPr>
      <a:lvl7pPr marL="540321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7pPr>
      <a:lvl8pPr marL="623443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8pPr>
      <a:lvl9pPr marL="706564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1pPr>
      <a:lvl2pPr marL="83121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2pPr>
      <a:lvl3pPr marL="166243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3pPr>
      <a:lvl4pPr marL="249364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4pPr>
      <a:lvl5pPr marL="332486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5pPr>
      <a:lvl6pPr marL="415607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6pPr>
      <a:lvl7pPr marL="498792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7pPr>
      <a:lvl8pPr marL="581914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8pPr>
      <a:lvl9pPr marL="665035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EE0A13-A4D8-4C58-8CAA-2883D0DC4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CB7FE-49E3-4939-838C-013DC128A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DDC3B-8210-4A74-8BFF-EF141EE82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3C37D-09AE-4658-92CC-D9AF3F0F4D0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867C1-2A56-4E37-B1A4-CEE141F10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3F998-20E0-4D82-B990-793513946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13B341E-65D2-F2B4-7BB8-E8ADFD87162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2550" y="209550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24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5246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7" Type="http://schemas.openxmlformats.org/officeDocument/2006/relationships/image" Target="../media/image49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sv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sv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sv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EC633C-29CE-53CE-7F39-040369CBCB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2220" y="1360684"/>
            <a:ext cx="8264014" cy="195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1447800" y="2057400"/>
            <a:ext cx="747522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Còn mắc phải một số lỗi chính tả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ách dùng từ, đặt câu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chưa hợp lí.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ách trình bày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...</a:t>
            </a:r>
          </a:p>
        </p:txBody>
      </p:sp>
      <p:pic>
        <p:nvPicPr>
          <p:cNvPr id="10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647825" y="638810"/>
            <a:ext cx="5753100" cy="876300"/>
          </a:xfrm>
          <a:prstGeom prst="rect">
            <a:avLst/>
          </a:prstGeom>
        </p:spPr>
      </p:pic>
      <p:pic>
        <p:nvPicPr>
          <p:cNvPr id="5" name="Picture 4" descr="Stop Bee">
            <a:extLst>
              <a:ext uri="{FF2B5EF4-FFF2-40B4-BE49-F238E27FC236}">
                <a16:creationId xmlns:a16="http://schemas.microsoft.com/office/drawing/2014/main" id="{CA716026-35D9-42E0-952C-64A38FEB6D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066800"/>
            <a:ext cx="3429000" cy="34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15B5C6E-D907-4345-B3CA-7FE3AAA0DA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24377EC-511B-4DF3-B9A5-964C964403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62150" y="923925"/>
            <a:ext cx="8210550" cy="4638435"/>
          </a:xfrm>
          <a:prstGeom prst="rect">
            <a:avLst/>
          </a:prstGeom>
        </p:spPr>
      </p:pic>
      <p:sp>
        <p:nvSpPr>
          <p:cNvPr id="6" name="Rectangles 6">
            <a:extLst>
              <a:ext uri="{FF2B5EF4-FFF2-40B4-BE49-F238E27FC236}">
                <a16:creationId xmlns:a16="http://schemas.microsoft.com/office/drawing/2014/main" id="{E9A59CCB-ABF7-49B7-A280-5605A1C076D8}"/>
              </a:ext>
            </a:extLst>
          </p:cNvPr>
          <p:cNvSpPr/>
          <p:nvPr/>
        </p:nvSpPr>
        <p:spPr>
          <a:xfrm>
            <a:off x="3357244" y="1427480"/>
            <a:ext cx="5596256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lại bài làm của em và nhận xét của thầy cô để biết ưu điểm và nhược điểm của bài làm.</a:t>
            </a:r>
            <a:endParaRPr kumimoji="0" lang="en-GB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070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919BA7CF-D9CA-4257-99ED-CF7C5A89D0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B9436B59-8603-48B2-9161-58DA2ED28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0975" y="1685925"/>
            <a:ext cx="2810707" cy="2385970"/>
          </a:xfrm>
          <a:prstGeom prst="rect">
            <a:avLst/>
          </a:prstGeom>
        </p:spPr>
      </p:pic>
      <p:sp>
        <p:nvSpPr>
          <p:cNvPr id="6" name="Rectangles 3">
            <a:extLst>
              <a:ext uri="{FF2B5EF4-FFF2-40B4-BE49-F238E27FC236}">
                <a16:creationId xmlns:a16="http://schemas.microsoft.com/office/drawing/2014/main" id="{EA6F4154-FC69-49FB-8395-D3AAA3239FEC}"/>
              </a:ext>
            </a:extLst>
          </p:cNvPr>
          <p:cNvSpPr/>
          <p:nvPr/>
        </p:nvSpPr>
        <p:spPr>
          <a:xfrm>
            <a:off x="359374" y="2106322"/>
            <a:ext cx="220285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16624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endParaRPr kumimoji="0" lang="en-GB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s 1">
            <a:extLst>
              <a:ext uri="{FF2B5EF4-FFF2-40B4-BE49-F238E27FC236}">
                <a16:creationId xmlns:a16="http://schemas.microsoft.com/office/drawing/2014/main" id="{FABE48EA-BCFB-4749-B6E4-E7C9612CF8AB}"/>
              </a:ext>
            </a:extLst>
          </p:cNvPr>
          <p:cNvSpPr/>
          <p:nvPr/>
        </p:nvSpPr>
        <p:spPr>
          <a:xfrm>
            <a:off x="2488564" y="1153346"/>
            <a:ext cx="9551035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lvl="0" algn="just"/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mở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GB" alt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s 2">
            <a:extLst>
              <a:ext uri="{FF2B5EF4-FFF2-40B4-BE49-F238E27FC236}">
                <a16:creationId xmlns:a16="http://schemas.microsoft.com/office/drawing/2014/main" id="{156308FD-13F7-42B7-A9F6-289310BC9F3F}"/>
              </a:ext>
            </a:extLst>
          </p:cNvPr>
          <p:cNvSpPr/>
          <p:nvPr/>
        </p:nvSpPr>
        <p:spPr>
          <a:xfrm>
            <a:off x="3126104" y="2073275"/>
            <a:ext cx="8627746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lvl="0" algn="just"/>
            <a:r>
              <a:rPr lang="vi-VN" altLang="en-US" sz="32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đặc điểm của con vật có được lựa chọn và miêu tả theo trình tự hợp lí không?</a:t>
            </a:r>
            <a:endParaRPr kumimoji="0" lang="en-GB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s 4">
            <a:extLst>
              <a:ext uri="{FF2B5EF4-FFF2-40B4-BE49-F238E27FC236}">
                <a16:creationId xmlns:a16="http://schemas.microsoft.com/office/drawing/2014/main" id="{D72465E1-DFAC-4FDF-910A-3002DD6BA7B9}"/>
              </a:ext>
            </a:extLst>
          </p:cNvPr>
          <p:cNvSpPr/>
          <p:nvPr/>
        </p:nvSpPr>
        <p:spPr>
          <a:xfrm>
            <a:off x="2819400" y="3422650"/>
            <a:ext cx="8915400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lvl="0" algn="just"/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mắc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mấy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GB" alt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55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grpSp>
        <p:nvGrpSpPr>
          <p:cNvPr id="5" name="组合 3"/>
          <p:cNvGrpSpPr/>
          <p:nvPr/>
        </p:nvGrpSpPr>
        <p:grpSpPr>
          <a:xfrm>
            <a:off x="2054721" y="1419434"/>
            <a:ext cx="7804875" cy="4745870"/>
            <a:chOff x="2054721" y="1419434"/>
            <a:chExt cx="7804875" cy="4745870"/>
          </a:xfrm>
        </p:grpSpPr>
        <p:sp>
          <p:nvSpPr>
            <p:cNvPr id="39" name="Oval 18"/>
            <p:cNvSpPr/>
            <p:nvPr/>
          </p:nvSpPr>
          <p:spPr>
            <a:xfrm>
              <a:off x="2054721" y="1891972"/>
              <a:ext cx="3350987" cy="3350987"/>
            </a:xfrm>
            <a:prstGeom prst="ellipse">
              <a:avLst/>
            </a:prstGeom>
            <a:solidFill>
              <a:srgbClr val="00B050"/>
            </a:solidFill>
            <a:ln w="762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endParaRPr>
            </a:p>
          </p:txBody>
        </p:sp>
        <p:sp>
          <p:nvSpPr>
            <p:cNvPr id="44" name="Oval 16"/>
            <p:cNvSpPr/>
            <p:nvPr/>
          </p:nvSpPr>
          <p:spPr>
            <a:xfrm>
              <a:off x="6696077" y="3001785"/>
              <a:ext cx="3163519" cy="316351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 w="762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endParaRPr>
            </a:p>
          </p:txBody>
        </p:sp>
        <p:sp>
          <p:nvSpPr>
            <p:cNvPr id="49" name="Oval 14"/>
            <p:cNvSpPr/>
            <p:nvPr/>
          </p:nvSpPr>
          <p:spPr>
            <a:xfrm>
              <a:off x="4824490" y="1419434"/>
              <a:ext cx="2712720" cy="2712720"/>
            </a:xfrm>
            <a:prstGeom prst="ellipse">
              <a:avLst/>
            </a:prstGeom>
            <a:solidFill>
              <a:srgbClr val="FC3E7D"/>
            </a:solidFill>
            <a:ln w="762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endParaRPr>
            </a:p>
          </p:txBody>
        </p:sp>
        <p:sp>
          <p:nvSpPr>
            <p:cNvPr id="54" name="Oval 17"/>
            <p:cNvSpPr/>
            <p:nvPr/>
          </p:nvSpPr>
          <p:spPr>
            <a:xfrm>
              <a:off x="4870455" y="3691333"/>
              <a:ext cx="2218109" cy="2218109"/>
            </a:xfrm>
            <a:prstGeom prst="ellipse">
              <a:avLst/>
            </a:prstGeom>
            <a:solidFill>
              <a:srgbClr val="FFC000"/>
            </a:solidFill>
            <a:ln w="762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endParaRPr>
            </a:p>
          </p:txBody>
        </p:sp>
      </p:grpSp>
      <p:sp>
        <p:nvSpPr>
          <p:cNvPr id="6" name="Text Box 5"/>
          <p:cNvSpPr txBox="1"/>
          <p:nvPr/>
        </p:nvSpPr>
        <p:spPr>
          <a:xfrm>
            <a:off x="4884128" y="4419600"/>
            <a:ext cx="2246129" cy="9233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16624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Bố cục</a:t>
            </a:r>
            <a:endParaRPr kumimoji="0" lang="en-US" alt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801608" y="2362200"/>
            <a:ext cx="2821606" cy="9233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16624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Chính tả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514600" y="3200400"/>
            <a:ext cx="2194560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16624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Dùng</a:t>
            </a:r>
            <a:r>
              <a:rPr kumimoji="0" lang="en-GB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GB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từ</a:t>
            </a:r>
            <a:endParaRPr kumimoji="0" lang="en-GB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+mn-ea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7164336" y="4019550"/>
            <a:ext cx="2560316" cy="9233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16624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Đặt</a:t>
            </a:r>
            <a:r>
              <a:rPr kumimoji="0" lang="en-GB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GB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câu</a:t>
            </a:r>
            <a:endParaRPr kumimoji="0" lang="en-GB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+mn-ea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429E312-6AE1-3C02-EF48-F61B33509E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52550" y="435652"/>
            <a:ext cx="9705975" cy="835025"/>
          </a:xfrm>
        </p:spPr>
        <p:txBody>
          <a:bodyPr/>
          <a:lstStyle/>
          <a:p>
            <a:pPr algn="ctr" eaLnBrk="1" hangingPunct="1">
              <a:buClrTx/>
              <a:buSzTx/>
              <a:buFontTx/>
              <a:defRPr/>
            </a:pP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Đổi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bài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cho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bạn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và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tìm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lỗi</a:t>
            </a:r>
            <a:endParaRPr lang="en-GB" sz="4800" b="1" dirty="0">
              <a:solidFill>
                <a:schemeClr val="folHlink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7E566F-1E25-72E9-E101-9BEB28ED0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262" y="2714624"/>
            <a:ext cx="9444548" cy="21240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87182B2-4A5D-0198-7F13-0F86B8F3D85B}"/>
              </a:ext>
            </a:extLst>
          </p:cNvPr>
          <p:cNvSpPr txBox="1"/>
          <p:nvPr/>
        </p:nvSpPr>
        <p:spPr>
          <a:xfrm>
            <a:off x="1295400" y="991285"/>
            <a:ext cx="91630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bài làm của các bạn được thầy cô khen, nêu những điều em muốn học tập.</a:t>
            </a:r>
            <a:endParaRPr kumimoji="0" lang="en-GB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09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BA67AF59-F7AF-415D-BDDA-2F43F22AE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000" y="1951312"/>
            <a:ext cx="3117256" cy="4626822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D3852DED-D70B-4C45-A380-C16C42298E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7086" y="424222"/>
            <a:ext cx="1287145" cy="108458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99FB7339-10A4-45F1-9EC7-5D40E1E31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372555" y="1524000"/>
            <a:ext cx="3533584" cy="4114800"/>
          </a:xfrm>
          <a:prstGeom prst="rect">
            <a:avLst/>
          </a:prstGeom>
        </p:spPr>
      </p:pic>
      <p:sp>
        <p:nvSpPr>
          <p:cNvPr id="15" name="Rectangles 3">
            <a:extLst>
              <a:ext uri="{FF2B5EF4-FFF2-40B4-BE49-F238E27FC236}">
                <a16:creationId xmlns:a16="http://schemas.microsoft.com/office/drawing/2014/main" id="{50EAEA32-88E0-4484-9201-62A58B000FA9}"/>
              </a:ext>
            </a:extLst>
          </p:cNvPr>
          <p:cNvSpPr/>
          <p:nvPr/>
        </p:nvSpPr>
        <p:spPr>
          <a:xfrm>
            <a:off x="2979557" y="2194602"/>
            <a:ext cx="4459170" cy="2308324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lắng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endParaRPr kumimoji="0" lang="en-GB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6651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DB302E-2F8D-304A-4DDB-2652E9A4BFDD}"/>
              </a:ext>
            </a:extLst>
          </p:cNvPr>
          <p:cNvGrpSpPr/>
          <p:nvPr/>
        </p:nvGrpSpPr>
        <p:grpSpPr>
          <a:xfrm>
            <a:off x="2776675" y="2133407"/>
            <a:ext cx="8062775" cy="1829158"/>
            <a:chOff x="1346094" y="2009012"/>
            <a:chExt cx="6192842" cy="1677076"/>
          </a:xfrm>
        </p:grpSpPr>
        <p:sp>
          <p:nvSpPr>
            <p:cNvPr id="3" name="圆角矩形 7">
              <a:extLst>
                <a:ext uri="{FF2B5EF4-FFF2-40B4-BE49-F238E27FC236}">
                  <a16:creationId xmlns:a16="http://schemas.microsoft.com/office/drawing/2014/main" id="{79925D88-F51C-461F-799A-592275BD85F4}"/>
                </a:ext>
              </a:extLst>
            </p:cNvPr>
            <p:cNvSpPr/>
            <p:nvPr/>
          </p:nvSpPr>
          <p:spPr>
            <a:xfrm>
              <a:off x="1460830" y="2125193"/>
              <a:ext cx="6078106" cy="1396725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zh-CN" altLang="en-US" sz="3600" b="1" spc="-300">
                  <a:solidFill>
                    <a:srgbClr val="5F7700"/>
                  </a:solidFill>
                  <a:effectLst/>
                  <a:latin typeface="Cambria" panose="02040503050406030204" pitchFamily="18" charset="0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开头</a:t>
              </a:r>
            </a:p>
          </p:txBody>
        </p:sp>
        <p:sp>
          <p:nvSpPr>
            <p:cNvPr id="4" name="圆角矩形 5">
              <a:extLst>
                <a:ext uri="{FF2B5EF4-FFF2-40B4-BE49-F238E27FC236}">
                  <a16:creationId xmlns:a16="http://schemas.microsoft.com/office/drawing/2014/main" id="{7BC58933-5782-0425-DD68-63E7660698AB}"/>
                </a:ext>
              </a:extLst>
            </p:cNvPr>
            <p:cNvSpPr/>
            <p:nvPr/>
          </p:nvSpPr>
          <p:spPr>
            <a:xfrm>
              <a:off x="1346094" y="2009012"/>
              <a:ext cx="6078106" cy="1396725"/>
            </a:xfrm>
            <a:prstGeom prst="roundRect">
              <a:avLst>
                <a:gd name="adj" fmla="val 50000"/>
              </a:avLst>
            </a:prstGeom>
            <a:solidFill>
              <a:srgbClr val="A0CC3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endParaRPr lang="zh-CN" altLang="en-US" sz="3600" b="1" spc="-300">
                <a:solidFill>
                  <a:srgbClr val="7030A0"/>
                </a:solidFill>
                <a:effectLst/>
                <a:latin typeface="Cambria" panose="02040503050406030204" pitchFamily="18" charset="0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4EFECBF-F304-CBF8-4BE4-FC4A665D8A49}"/>
                </a:ext>
              </a:extLst>
            </p:cNvPr>
            <p:cNvSpPr txBox="1"/>
            <p:nvPr/>
          </p:nvSpPr>
          <p:spPr>
            <a:xfrm>
              <a:off x="1728427" y="2150051"/>
              <a:ext cx="5356638" cy="1536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hay,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8F60E26-D032-2EBA-BDF0-ECD4CCA36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2989" y="3041878"/>
            <a:ext cx="3269163" cy="326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0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15B5C6E-D907-4345-B3CA-7FE3AAA0DA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24377EC-511B-4DF3-B9A5-964C964403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62150" y="923925"/>
            <a:ext cx="8210550" cy="4638435"/>
          </a:xfrm>
          <a:prstGeom prst="rect">
            <a:avLst/>
          </a:prstGeom>
        </p:spPr>
      </p:pic>
      <p:sp>
        <p:nvSpPr>
          <p:cNvPr id="6" name="Rectangles 6">
            <a:extLst>
              <a:ext uri="{FF2B5EF4-FFF2-40B4-BE49-F238E27FC236}">
                <a16:creationId xmlns:a16="http://schemas.microsoft.com/office/drawing/2014/main" id="{E9A59CCB-ABF7-49B7-A280-5605A1C076D8}"/>
              </a:ext>
            </a:extLst>
          </p:cNvPr>
          <p:cNvSpPr/>
          <p:nvPr/>
        </p:nvSpPr>
        <p:spPr>
          <a:xfrm>
            <a:off x="3171825" y="1694180"/>
            <a:ext cx="5800725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Viết lại 1-2 đoạn trong bài làm của em cho hay hơn.</a:t>
            </a:r>
            <a:endParaRPr kumimoji="0" lang="en-GB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076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组合 12">
            <a:extLst>
              <a:ext uri="{FF2B5EF4-FFF2-40B4-BE49-F238E27FC236}">
                <a16:creationId xmlns:a16="http://schemas.microsoft.com/office/drawing/2014/main" id="{F9BFD42C-ED79-5149-FBC3-5C42A0B3CC65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7" name="图片 13">
              <a:extLst>
                <a:ext uri="{FF2B5EF4-FFF2-40B4-BE49-F238E27FC236}">
                  <a16:creationId xmlns:a16="http://schemas.microsoft.com/office/drawing/2014/main" id="{3D54FF13-4189-9F1B-20FB-06D7E9DB3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1" name="图片 14">
              <a:extLst>
                <a:ext uri="{FF2B5EF4-FFF2-40B4-BE49-F238E27FC236}">
                  <a16:creationId xmlns:a16="http://schemas.microsoft.com/office/drawing/2014/main" id="{276FE4CE-EB4B-CF3C-3FBC-E84BD00AF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9D2BFEA-FB96-0006-429A-75D85B435DCA}"/>
              </a:ext>
            </a:extLst>
          </p:cNvPr>
          <p:cNvSpPr/>
          <p:nvPr/>
        </p:nvSpPr>
        <p:spPr>
          <a:xfrm>
            <a:off x="1650423" y="1524230"/>
            <a:ext cx="8510154" cy="4174058"/>
          </a:xfrm>
          <a:prstGeom prst="roundRect">
            <a:avLst>
              <a:gd name="adj" fmla="val 7819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34">
            <a:extLst>
              <a:ext uri="{FF2B5EF4-FFF2-40B4-BE49-F238E27FC236}">
                <a16:creationId xmlns:a16="http://schemas.microsoft.com/office/drawing/2014/main" id="{22A0C38E-1CD9-E2D3-C2A2-78A24ED5C82A}"/>
              </a:ext>
            </a:extLst>
          </p:cNvPr>
          <p:cNvSpPr txBox="1"/>
          <p:nvPr/>
        </p:nvSpPr>
        <p:spPr>
          <a:xfrm>
            <a:off x="2698265" y="2169687"/>
            <a:ext cx="701252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2">
            <a:extLst>
              <a:ext uri="{FF2B5EF4-FFF2-40B4-BE49-F238E27FC236}">
                <a16:creationId xmlns:a16="http://schemas.microsoft.com/office/drawing/2014/main" id="{A9EEBF17-870B-E5F1-98BB-50E4FFC9A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804179" y="2107699"/>
            <a:ext cx="689997" cy="689997"/>
          </a:xfrm>
          <a:prstGeom prst="rect">
            <a:avLst/>
          </a:prstGeom>
        </p:spPr>
      </p:pic>
      <p:sp>
        <p:nvSpPr>
          <p:cNvPr id="16" name="TextBox 36">
            <a:extLst>
              <a:ext uri="{FF2B5EF4-FFF2-40B4-BE49-F238E27FC236}">
                <a16:creationId xmlns:a16="http://schemas.microsoft.com/office/drawing/2014/main" id="{CAD66B1C-5025-87E0-C4A8-254663CEE35C}"/>
              </a:ext>
            </a:extLst>
          </p:cNvPr>
          <p:cNvSpPr txBox="1"/>
          <p:nvPr/>
        </p:nvSpPr>
        <p:spPr>
          <a:xfrm>
            <a:off x="2698265" y="2905446"/>
            <a:ext cx="701252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4">
            <a:extLst>
              <a:ext uri="{FF2B5EF4-FFF2-40B4-BE49-F238E27FC236}">
                <a16:creationId xmlns:a16="http://schemas.microsoft.com/office/drawing/2014/main" id="{9B7613CD-EF9D-DF59-50C8-981C4EC8E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804179" y="2843458"/>
            <a:ext cx="689997" cy="689997"/>
          </a:xfrm>
          <a:prstGeom prst="rect">
            <a:avLst/>
          </a:prstGeom>
        </p:spPr>
      </p:pic>
      <p:sp>
        <p:nvSpPr>
          <p:cNvPr id="18" name="TextBox 38">
            <a:extLst>
              <a:ext uri="{FF2B5EF4-FFF2-40B4-BE49-F238E27FC236}">
                <a16:creationId xmlns:a16="http://schemas.microsoft.com/office/drawing/2014/main" id="{D48E1D17-93C7-7AEF-8BF5-2A7883290FE6}"/>
              </a:ext>
            </a:extLst>
          </p:cNvPr>
          <p:cNvSpPr txBox="1"/>
          <p:nvPr/>
        </p:nvSpPr>
        <p:spPr>
          <a:xfrm>
            <a:off x="2698265" y="3641205"/>
            <a:ext cx="701252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6">
            <a:extLst>
              <a:ext uri="{FF2B5EF4-FFF2-40B4-BE49-F238E27FC236}">
                <a16:creationId xmlns:a16="http://schemas.microsoft.com/office/drawing/2014/main" id="{0663A3D2-B761-6539-1FAA-FBC5D105A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804179" y="3579217"/>
            <a:ext cx="689997" cy="689997"/>
          </a:xfrm>
          <a:prstGeom prst="rect">
            <a:avLst/>
          </a:prstGeom>
        </p:spPr>
      </p:pic>
      <p:sp>
        <p:nvSpPr>
          <p:cNvPr id="20" name="TextBox 40">
            <a:extLst>
              <a:ext uri="{FF2B5EF4-FFF2-40B4-BE49-F238E27FC236}">
                <a16:creationId xmlns:a16="http://schemas.microsoft.com/office/drawing/2014/main" id="{F3218CB3-FF21-172F-D3D8-18CE7D56382D}"/>
              </a:ext>
            </a:extLst>
          </p:cNvPr>
          <p:cNvSpPr txBox="1"/>
          <p:nvPr/>
        </p:nvSpPr>
        <p:spPr>
          <a:xfrm>
            <a:off x="2698265" y="4376964"/>
            <a:ext cx="701252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1" name="Picture 18">
            <a:extLst>
              <a:ext uri="{FF2B5EF4-FFF2-40B4-BE49-F238E27FC236}">
                <a16:creationId xmlns:a16="http://schemas.microsoft.com/office/drawing/2014/main" id="{3D53152E-4973-5AE0-36CA-2F3357156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804179" y="4314976"/>
            <a:ext cx="689997" cy="689997"/>
          </a:xfrm>
          <a:prstGeom prst="rect">
            <a:avLst/>
          </a:prstGeom>
        </p:spPr>
      </p:pic>
      <p:pic>
        <p:nvPicPr>
          <p:cNvPr id="22" name="Hình ảnh 15" descr="Ảnh có chứa văn bản, trong nhà&#10;&#10;Mô tả được tạo tự động">
            <a:extLst>
              <a:ext uri="{FF2B5EF4-FFF2-40B4-BE49-F238E27FC236}">
                <a16:creationId xmlns:a16="http://schemas.microsoft.com/office/drawing/2014/main" id="{ABC8EFE7-F99A-4CC5-8FD5-79FB41E07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2399" y="2664134"/>
            <a:ext cx="4433283" cy="25934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680CC4E-AB58-611D-60C6-903ECDF3EA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6162" y="1043800"/>
            <a:ext cx="3731075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86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2438400"/>
            <a:ext cx="9925050" cy="1571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3000">
        <p14:glitter pattern="hexago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15097">
            <a:off x="-1334900" y="3160292"/>
            <a:ext cx="6538967" cy="3972422"/>
          </a:xfrm>
          <a:custGeom>
            <a:avLst/>
            <a:gdLst/>
            <a:ahLst/>
            <a:cxnLst/>
            <a:rect l="l" t="t" r="r" b="b"/>
            <a:pathLst>
              <a:path w="9808450" h="5958633">
                <a:moveTo>
                  <a:pt x="0" y="0"/>
                </a:moveTo>
                <a:lnTo>
                  <a:pt x="9808450" y="0"/>
                </a:lnTo>
                <a:lnTo>
                  <a:pt x="9808450" y="5958633"/>
                </a:lnTo>
                <a:lnTo>
                  <a:pt x="0" y="5958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91444">
            <a:off x="10541071" y="4043836"/>
            <a:ext cx="2541579" cy="1544009"/>
          </a:xfrm>
          <a:custGeom>
            <a:avLst/>
            <a:gdLst/>
            <a:ahLst/>
            <a:cxnLst/>
            <a:rect l="l" t="t" r="r" b="b"/>
            <a:pathLst>
              <a:path w="3812369" h="2316014">
                <a:moveTo>
                  <a:pt x="0" y="0"/>
                </a:moveTo>
                <a:lnTo>
                  <a:pt x="3812369" y="0"/>
                </a:lnTo>
                <a:lnTo>
                  <a:pt x="3812369" y="2316014"/>
                </a:lnTo>
                <a:lnTo>
                  <a:pt x="0" y="2316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78591" y="3605146"/>
            <a:ext cx="3005647" cy="3082715"/>
          </a:xfrm>
          <a:custGeom>
            <a:avLst/>
            <a:gdLst/>
            <a:ahLst/>
            <a:cxnLst/>
            <a:rect l="l" t="t" r="r" b="b"/>
            <a:pathLst>
              <a:path w="4508470" h="4624072">
                <a:moveTo>
                  <a:pt x="0" y="0"/>
                </a:moveTo>
                <a:lnTo>
                  <a:pt x="4508470" y="0"/>
                </a:lnTo>
                <a:lnTo>
                  <a:pt x="4508470" y="4624072"/>
                </a:lnTo>
                <a:lnTo>
                  <a:pt x="0" y="4624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4815840"/>
            <a:ext cx="12192000" cy="24384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926023" y="586654"/>
            <a:ext cx="2428746" cy="1475463"/>
          </a:xfrm>
          <a:custGeom>
            <a:avLst/>
            <a:gdLst/>
            <a:ahLst/>
            <a:cxnLst/>
            <a:rect l="l" t="t" r="r" b="b"/>
            <a:pathLst>
              <a:path w="3643119" h="2213195">
                <a:moveTo>
                  <a:pt x="0" y="0"/>
                </a:moveTo>
                <a:lnTo>
                  <a:pt x="3643119" y="0"/>
                </a:lnTo>
                <a:lnTo>
                  <a:pt x="3643119" y="2213195"/>
                </a:lnTo>
                <a:lnTo>
                  <a:pt x="0" y="2213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08163" y="3429000"/>
            <a:ext cx="1355587" cy="2130209"/>
          </a:xfrm>
          <a:custGeom>
            <a:avLst/>
            <a:gdLst/>
            <a:ahLst/>
            <a:cxnLst/>
            <a:rect l="l" t="t" r="r" b="b"/>
            <a:pathLst>
              <a:path w="2033381" h="3195313">
                <a:moveTo>
                  <a:pt x="0" y="0"/>
                </a:moveTo>
                <a:lnTo>
                  <a:pt x="2033381" y="0"/>
                </a:lnTo>
                <a:lnTo>
                  <a:pt x="2033381" y="3195313"/>
                </a:lnTo>
                <a:lnTo>
                  <a:pt x="0" y="31953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6844" y="82684"/>
            <a:ext cx="3209969" cy="5476525"/>
          </a:xfrm>
          <a:custGeom>
            <a:avLst/>
            <a:gdLst/>
            <a:ahLst/>
            <a:cxnLst/>
            <a:rect l="l" t="t" r="r" b="b"/>
            <a:pathLst>
              <a:path w="4735255" h="8253168">
                <a:moveTo>
                  <a:pt x="0" y="0"/>
                </a:moveTo>
                <a:lnTo>
                  <a:pt x="4735255" y="0"/>
                </a:lnTo>
                <a:lnTo>
                  <a:pt x="4735255" y="8253168"/>
                </a:lnTo>
                <a:lnTo>
                  <a:pt x="0" y="82531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0704122" y="461357"/>
            <a:ext cx="1107739" cy="672951"/>
          </a:xfrm>
          <a:custGeom>
            <a:avLst/>
            <a:gdLst/>
            <a:ahLst/>
            <a:cxnLst/>
            <a:rect l="l" t="t" r="r" b="b"/>
            <a:pathLst>
              <a:path w="1661608" h="1009427">
                <a:moveTo>
                  <a:pt x="1661608" y="0"/>
                </a:moveTo>
                <a:lnTo>
                  <a:pt x="0" y="0"/>
                </a:lnTo>
                <a:lnTo>
                  <a:pt x="0" y="1009427"/>
                </a:lnTo>
                <a:lnTo>
                  <a:pt x="1661608" y="1009427"/>
                </a:lnTo>
                <a:lnTo>
                  <a:pt x="16616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825628">
            <a:off x="10510955" y="4778056"/>
            <a:ext cx="2601811" cy="2262525"/>
          </a:xfrm>
          <a:custGeom>
            <a:avLst/>
            <a:gdLst/>
            <a:ahLst/>
            <a:cxnLst/>
            <a:rect l="l" t="t" r="r" b="b"/>
            <a:pathLst>
              <a:path w="3902716" h="3393787">
                <a:moveTo>
                  <a:pt x="0" y="0"/>
                </a:moveTo>
                <a:lnTo>
                  <a:pt x="3902716" y="0"/>
                </a:lnTo>
                <a:lnTo>
                  <a:pt x="3902716" y="3393787"/>
                </a:lnTo>
                <a:lnTo>
                  <a:pt x="0" y="3393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74793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308163" y="5422447"/>
            <a:ext cx="1697169" cy="263061"/>
          </a:xfrm>
          <a:custGeom>
            <a:avLst/>
            <a:gdLst/>
            <a:ahLst/>
            <a:cxnLst/>
            <a:rect l="l" t="t" r="r" b="b"/>
            <a:pathLst>
              <a:path w="2545753" h="394592">
                <a:moveTo>
                  <a:pt x="0" y="0"/>
                </a:moveTo>
                <a:lnTo>
                  <a:pt x="2545753" y="0"/>
                </a:lnTo>
                <a:lnTo>
                  <a:pt x="2545753" y="394592"/>
                </a:lnTo>
                <a:lnTo>
                  <a:pt x="0" y="394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26338" y="6190142"/>
            <a:ext cx="2747671" cy="1064098"/>
          </a:xfrm>
          <a:custGeom>
            <a:avLst/>
            <a:gdLst/>
            <a:ahLst/>
            <a:cxnLst/>
            <a:rect l="l" t="t" r="r" b="b"/>
            <a:pathLst>
              <a:path w="4121506" h="1596147">
                <a:moveTo>
                  <a:pt x="0" y="0"/>
                </a:moveTo>
                <a:lnTo>
                  <a:pt x="4121506" y="0"/>
                </a:lnTo>
                <a:lnTo>
                  <a:pt x="4121506" y="1596147"/>
                </a:lnTo>
                <a:lnTo>
                  <a:pt x="0" y="159614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3636354" y="267613"/>
            <a:ext cx="8027609" cy="6420247"/>
            <a:chOff x="0" y="0"/>
            <a:chExt cx="219196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>
              <a:solidFill>
                <a:srgbClr val="4E9A96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041584" y="481811"/>
            <a:ext cx="7463129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it-IT" sz="7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 chơi: “Ai nhanh, ai đúng”</a:t>
            </a:r>
            <a:endParaRPr lang="en-US" sz="7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Freeform 17"/>
          <p:cNvSpPr/>
          <p:nvPr/>
        </p:nvSpPr>
        <p:spPr>
          <a:xfrm flipH="1">
            <a:off x="1125452" y="1880680"/>
            <a:ext cx="2590800" cy="5065369"/>
          </a:xfrm>
          <a:custGeom>
            <a:avLst/>
            <a:gdLst/>
            <a:ahLst/>
            <a:cxnLst/>
            <a:rect l="l" t="t" r="r" b="b"/>
            <a:pathLst>
              <a:path w="6348079" h="10874654">
                <a:moveTo>
                  <a:pt x="0" y="0"/>
                </a:moveTo>
                <a:lnTo>
                  <a:pt x="6348080" y="0"/>
                </a:lnTo>
                <a:lnTo>
                  <a:pt x="6348080" y="10874654"/>
                </a:lnTo>
                <a:lnTo>
                  <a:pt x="0" y="1087465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120A1E-E6C6-4A41-4F5B-A892711BC69C}"/>
              </a:ext>
            </a:extLst>
          </p:cNvPr>
          <p:cNvSpPr txBox="1"/>
          <p:nvPr/>
        </p:nvSpPr>
        <p:spPr>
          <a:xfrm>
            <a:off x="3975652" y="3218540"/>
            <a:ext cx="742727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20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15097">
            <a:off x="-1334900" y="3160292"/>
            <a:ext cx="6538967" cy="3972422"/>
          </a:xfrm>
          <a:custGeom>
            <a:avLst/>
            <a:gdLst/>
            <a:ahLst/>
            <a:cxnLst/>
            <a:rect l="l" t="t" r="r" b="b"/>
            <a:pathLst>
              <a:path w="9808450" h="5958633">
                <a:moveTo>
                  <a:pt x="0" y="0"/>
                </a:moveTo>
                <a:lnTo>
                  <a:pt x="9808450" y="0"/>
                </a:lnTo>
                <a:lnTo>
                  <a:pt x="9808450" y="5958633"/>
                </a:lnTo>
                <a:lnTo>
                  <a:pt x="0" y="5958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91444">
            <a:off x="10541071" y="4043836"/>
            <a:ext cx="2541579" cy="1544009"/>
          </a:xfrm>
          <a:custGeom>
            <a:avLst/>
            <a:gdLst/>
            <a:ahLst/>
            <a:cxnLst/>
            <a:rect l="l" t="t" r="r" b="b"/>
            <a:pathLst>
              <a:path w="3812369" h="2316014">
                <a:moveTo>
                  <a:pt x="0" y="0"/>
                </a:moveTo>
                <a:lnTo>
                  <a:pt x="3812369" y="0"/>
                </a:lnTo>
                <a:lnTo>
                  <a:pt x="3812369" y="2316014"/>
                </a:lnTo>
                <a:lnTo>
                  <a:pt x="0" y="2316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78591" y="3605146"/>
            <a:ext cx="3005647" cy="3082715"/>
          </a:xfrm>
          <a:custGeom>
            <a:avLst/>
            <a:gdLst/>
            <a:ahLst/>
            <a:cxnLst/>
            <a:rect l="l" t="t" r="r" b="b"/>
            <a:pathLst>
              <a:path w="4508470" h="4624072">
                <a:moveTo>
                  <a:pt x="0" y="0"/>
                </a:moveTo>
                <a:lnTo>
                  <a:pt x="4508470" y="0"/>
                </a:lnTo>
                <a:lnTo>
                  <a:pt x="4508470" y="4624072"/>
                </a:lnTo>
                <a:lnTo>
                  <a:pt x="0" y="4624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4815840"/>
            <a:ext cx="12192000" cy="24384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926023" y="586654"/>
            <a:ext cx="2428746" cy="1475463"/>
          </a:xfrm>
          <a:custGeom>
            <a:avLst/>
            <a:gdLst/>
            <a:ahLst/>
            <a:cxnLst/>
            <a:rect l="l" t="t" r="r" b="b"/>
            <a:pathLst>
              <a:path w="3643119" h="2213195">
                <a:moveTo>
                  <a:pt x="0" y="0"/>
                </a:moveTo>
                <a:lnTo>
                  <a:pt x="3643119" y="0"/>
                </a:lnTo>
                <a:lnTo>
                  <a:pt x="3643119" y="2213195"/>
                </a:lnTo>
                <a:lnTo>
                  <a:pt x="0" y="2213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08163" y="3429000"/>
            <a:ext cx="1355587" cy="2130209"/>
          </a:xfrm>
          <a:custGeom>
            <a:avLst/>
            <a:gdLst/>
            <a:ahLst/>
            <a:cxnLst/>
            <a:rect l="l" t="t" r="r" b="b"/>
            <a:pathLst>
              <a:path w="2033381" h="3195313">
                <a:moveTo>
                  <a:pt x="0" y="0"/>
                </a:moveTo>
                <a:lnTo>
                  <a:pt x="2033381" y="0"/>
                </a:lnTo>
                <a:lnTo>
                  <a:pt x="2033381" y="3195313"/>
                </a:lnTo>
                <a:lnTo>
                  <a:pt x="0" y="31953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6844" y="82684"/>
            <a:ext cx="3209969" cy="5476525"/>
          </a:xfrm>
          <a:custGeom>
            <a:avLst/>
            <a:gdLst/>
            <a:ahLst/>
            <a:cxnLst/>
            <a:rect l="l" t="t" r="r" b="b"/>
            <a:pathLst>
              <a:path w="4735255" h="8253168">
                <a:moveTo>
                  <a:pt x="0" y="0"/>
                </a:moveTo>
                <a:lnTo>
                  <a:pt x="4735255" y="0"/>
                </a:lnTo>
                <a:lnTo>
                  <a:pt x="4735255" y="8253168"/>
                </a:lnTo>
                <a:lnTo>
                  <a:pt x="0" y="82531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0704122" y="461357"/>
            <a:ext cx="1107739" cy="672951"/>
          </a:xfrm>
          <a:custGeom>
            <a:avLst/>
            <a:gdLst/>
            <a:ahLst/>
            <a:cxnLst/>
            <a:rect l="l" t="t" r="r" b="b"/>
            <a:pathLst>
              <a:path w="1661608" h="1009427">
                <a:moveTo>
                  <a:pt x="1661608" y="0"/>
                </a:moveTo>
                <a:lnTo>
                  <a:pt x="0" y="0"/>
                </a:lnTo>
                <a:lnTo>
                  <a:pt x="0" y="1009427"/>
                </a:lnTo>
                <a:lnTo>
                  <a:pt x="1661608" y="1009427"/>
                </a:lnTo>
                <a:lnTo>
                  <a:pt x="16616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825628">
            <a:off x="10510955" y="4778056"/>
            <a:ext cx="2601811" cy="2262525"/>
          </a:xfrm>
          <a:custGeom>
            <a:avLst/>
            <a:gdLst/>
            <a:ahLst/>
            <a:cxnLst/>
            <a:rect l="l" t="t" r="r" b="b"/>
            <a:pathLst>
              <a:path w="3902716" h="3393787">
                <a:moveTo>
                  <a:pt x="0" y="0"/>
                </a:moveTo>
                <a:lnTo>
                  <a:pt x="3902716" y="0"/>
                </a:lnTo>
                <a:lnTo>
                  <a:pt x="3902716" y="3393787"/>
                </a:lnTo>
                <a:lnTo>
                  <a:pt x="0" y="3393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74793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308163" y="5422447"/>
            <a:ext cx="1697169" cy="263061"/>
          </a:xfrm>
          <a:custGeom>
            <a:avLst/>
            <a:gdLst/>
            <a:ahLst/>
            <a:cxnLst/>
            <a:rect l="l" t="t" r="r" b="b"/>
            <a:pathLst>
              <a:path w="2545753" h="394592">
                <a:moveTo>
                  <a:pt x="0" y="0"/>
                </a:moveTo>
                <a:lnTo>
                  <a:pt x="2545753" y="0"/>
                </a:lnTo>
                <a:lnTo>
                  <a:pt x="2545753" y="394592"/>
                </a:lnTo>
                <a:lnTo>
                  <a:pt x="0" y="394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26338" y="6190142"/>
            <a:ext cx="2747671" cy="1064098"/>
          </a:xfrm>
          <a:custGeom>
            <a:avLst/>
            <a:gdLst/>
            <a:ahLst/>
            <a:cxnLst/>
            <a:rect l="l" t="t" r="r" b="b"/>
            <a:pathLst>
              <a:path w="4121506" h="1596147">
                <a:moveTo>
                  <a:pt x="0" y="0"/>
                </a:moveTo>
                <a:lnTo>
                  <a:pt x="4121506" y="0"/>
                </a:lnTo>
                <a:lnTo>
                  <a:pt x="4121506" y="1596147"/>
                </a:lnTo>
                <a:lnTo>
                  <a:pt x="0" y="159614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815009" y="227856"/>
            <a:ext cx="10749563" cy="6420247"/>
            <a:chOff x="0" y="0"/>
            <a:chExt cx="219196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>
              <a:solidFill>
                <a:srgbClr val="4E9A96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69DA572-F42B-0991-DF93-09E5770CCA05}"/>
              </a:ext>
            </a:extLst>
          </p:cNvPr>
          <p:cNvSpPr/>
          <p:nvPr/>
        </p:nvSpPr>
        <p:spPr>
          <a:xfrm>
            <a:off x="1624732" y="938702"/>
            <a:ext cx="2569581" cy="919915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E58380-2323-AB6B-D6F7-80738945B454}"/>
              </a:ext>
            </a:extLst>
          </p:cNvPr>
          <p:cNvSpPr/>
          <p:nvPr/>
        </p:nvSpPr>
        <p:spPr>
          <a:xfrm>
            <a:off x="1634672" y="2280485"/>
            <a:ext cx="2569581" cy="919915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chó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5BBD616-FAFD-6DB1-72A9-9C424439A353}"/>
              </a:ext>
            </a:extLst>
          </p:cNvPr>
          <p:cNvSpPr/>
          <p:nvPr/>
        </p:nvSpPr>
        <p:spPr>
          <a:xfrm>
            <a:off x="1724124" y="3662024"/>
            <a:ext cx="2569581" cy="919915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0E5AD40-939A-2C8E-91ED-5AE824DFF350}"/>
              </a:ext>
            </a:extLst>
          </p:cNvPr>
          <p:cNvSpPr/>
          <p:nvPr/>
        </p:nvSpPr>
        <p:spPr>
          <a:xfrm>
            <a:off x="1734063" y="5103198"/>
            <a:ext cx="2569581" cy="919915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11A9F6D-FDE3-89AC-3594-438CFFB3EE5E}"/>
              </a:ext>
            </a:extLst>
          </p:cNvPr>
          <p:cNvSpPr/>
          <p:nvPr/>
        </p:nvSpPr>
        <p:spPr>
          <a:xfrm>
            <a:off x="5754757" y="914400"/>
            <a:ext cx="4701208" cy="8845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rông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mềm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BBDFDBC-81D1-8B41-31BE-7D9E8C257FB6}"/>
              </a:ext>
            </a:extLst>
          </p:cNvPr>
          <p:cNvSpPr/>
          <p:nvPr/>
        </p:nvSpPr>
        <p:spPr>
          <a:xfrm>
            <a:off x="5794513" y="2276061"/>
            <a:ext cx="4701208" cy="8845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Leo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thoắt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65E0B4D-4FE9-5A28-FF36-5B4B16275660}"/>
              </a:ext>
            </a:extLst>
          </p:cNvPr>
          <p:cNvSpPr/>
          <p:nvPr/>
        </p:nvSpPr>
        <p:spPr>
          <a:xfrm>
            <a:off x="5903844" y="3617843"/>
            <a:ext cx="4701208" cy="8845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muốt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1B3AD30-4A1A-F368-0C3E-27389F1815A0}"/>
              </a:ext>
            </a:extLst>
          </p:cNvPr>
          <p:cNvSpPr/>
          <p:nvPr/>
        </p:nvSpPr>
        <p:spPr>
          <a:xfrm>
            <a:off x="5834269" y="5049078"/>
            <a:ext cx="4701208" cy="8845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giun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01C1C62-E973-689F-93B5-81C048F76569}"/>
              </a:ext>
            </a:extLst>
          </p:cNvPr>
          <p:cNvCxnSpPr>
            <a:cxnSpLocks/>
            <a:stCxn id="16" idx="3"/>
            <a:endCxn id="24" idx="1"/>
          </p:cNvCxnSpPr>
          <p:nvPr/>
        </p:nvCxnSpPr>
        <p:spPr>
          <a:xfrm>
            <a:off x="4194313" y="1398660"/>
            <a:ext cx="1600200" cy="131969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09E9FF2-2BF3-3B3A-E81F-5EEB0BDA34B2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4204252" y="1356692"/>
            <a:ext cx="1550505" cy="142350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2D07959-45E9-8A1C-44D0-3F4E33AF1F16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4303644" y="4281007"/>
            <a:ext cx="1530625" cy="12103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5D03C00-9331-FA0B-E7A5-8A8FABFA2494}"/>
              </a:ext>
            </a:extLst>
          </p:cNvPr>
          <p:cNvCxnSpPr>
            <a:cxnSpLocks/>
            <a:endCxn id="25" idx="1"/>
          </p:cNvCxnSpPr>
          <p:nvPr/>
        </p:nvCxnSpPr>
        <p:spPr>
          <a:xfrm flipV="1">
            <a:off x="4303644" y="4060135"/>
            <a:ext cx="1600200" cy="15030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16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4">
            <a:extLst>
              <a:ext uri="{FF2B5EF4-FFF2-40B4-BE49-F238E27FC236}">
                <a16:creationId xmlns:a16="http://schemas.microsoft.com/office/drawing/2014/main" id="{465BED18-9FFD-46B2-812A-44D24F170254}"/>
              </a:ext>
            </a:extLst>
          </p:cNvPr>
          <p:cNvSpPr txBox="1"/>
          <p:nvPr/>
        </p:nvSpPr>
        <p:spPr>
          <a:xfrm>
            <a:off x="5586372" y="1409068"/>
            <a:ext cx="14705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endParaRPr kumimoji="0" lang="en-US" altLang="zh-CN" sz="4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50D33F-C63F-F584-849D-84454E2D4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204" y="2266064"/>
            <a:ext cx="1037629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5179752C-3C43-4491-B41D-300830FC958D}"/>
              </a:ext>
            </a:extLst>
          </p:cNvPr>
          <p:cNvSpPr txBox="1"/>
          <p:nvPr/>
        </p:nvSpPr>
        <p:spPr>
          <a:xfrm>
            <a:off x="1447800" y="1728470"/>
            <a:ext cx="10346055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/>
            <a:r>
              <a:rPr lang="vi-VN" alt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SVN-Shintia Script" panose="02000804000000020003" charset="0"/>
              </a:rPr>
              <a:t>Nhận biết được ưu điểm, nhược điểm của bài văn miêu tả con vật của mình, viết lại được 1-2 đoạn văn trong bài văn của mình cho hay hơn.</a:t>
            </a:r>
            <a:endParaRPr kumimoji="0" lang="en-GB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SVN-Shintia Script" panose="02000804000000020003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04D4D0E-7054-4CD3-8A1E-09F2B465F0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200" y="1828800"/>
            <a:ext cx="904875" cy="8197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97FF1B-4378-4C69-83E5-709BE0E36B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0200" y="3429000"/>
            <a:ext cx="904875" cy="819785"/>
          </a:xfrm>
          <a:prstGeom prst="rect">
            <a:avLst/>
          </a:prstGeom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6E4E7F78-E046-492E-89D0-3E0A940A601B}"/>
              </a:ext>
            </a:extLst>
          </p:cNvPr>
          <p:cNvSpPr txBox="1"/>
          <p:nvPr/>
        </p:nvSpPr>
        <p:spPr>
          <a:xfrm>
            <a:off x="2390775" y="3502660"/>
            <a:ext cx="1004125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/>
            <a:r>
              <a:rPr lang="vi-VN" alt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SVN-Shintia Script" panose="02000804000000020003" charset="0"/>
              </a:rPr>
              <a:t>Biết chỉnh sửa đoạn văn cho hay hơn.</a:t>
            </a:r>
            <a:endParaRPr kumimoji="0" lang="en-GB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SVN-Shintia Script" panose="02000804000000020003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FD239A-2E44-EA59-76FF-AEACB0E8A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468" y="347416"/>
            <a:ext cx="6064183" cy="146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5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Miss You Bee">
            <a:extLst>
              <a:ext uri="{FF2B5EF4-FFF2-40B4-BE49-F238E27FC236}">
                <a16:creationId xmlns:a16="http://schemas.microsoft.com/office/drawing/2014/main" id="{1AAB6A40-9D5A-4D6E-8720-581A0AACC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176" y="1893810"/>
            <a:ext cx="4556833" cy="4556833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0F5D64-F82B-4764-9A6C-1F170E358A94}"/>
              </a:ext>
            </a:extLst>
          </p:cNvPr>
          <p:cNvSpPr/>
          <p:nvPr/>
        </p:nvSpPr>
        <p:spPr>
          <a:xfrm>
            <a:off x="1583820" y="603945"/>
            <a:ext cx="842624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9575CDC-D97A-42F5-B347-04628143DDFB}"/>
              </a:ext>
            </a:extLst>
          </p:cNvPr>
          <p:cNvSpPr/>
          <p:nvPr/>
        </p:nvSpPr>
        <p:spPr>
          <a:xfrm>
            <a:off x="2828925" y="2590800"/>
            <a:ext cx="8044410" cy="3505200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DC2AC1-A317-4983-AD7D-8EF7B5EAE325}"/>
              </a:ext>
            </a:extLst>
          </p:cNvPr>
          <p:cNvSpPr/>
          <p:nvPr/>
        </p:nvSpPr>
        <p:spPr>
          <a:xfrm>
            <a:off x="3009901" y="2828732"/>
            <a:ext cx="750880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bó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图片 4">
            <a:extLst>
              <a:ext uri="{FF2B5EF4-FFF2-40B4-BE49-F238E27FC236}">
                <a16:creationId xmlns:a16="http://schemas.microsoft.com/office/drawing/2014/main" id="{FB58FADC-0237-4D1B-94DD-9B066E604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9421647" y="703093"/>
            <a:ext cx="1216025" cy="1216025"/>
          </a:xfrm>
          <a:prstGeom prst="rect">
            <a:avLst/>
          </a:prstGeom>
        </p:spPr>
      </p:pic>
      <p:pic>
        <p:nvPicPr>
          <p:cNvPr id="17" name="图片 5">
            <a:extLst>
              <a:ext uri="{FF2B5EF4-FFF2-40B4-BE49-F238E27FC236}">
                <a16:creationId xmlns:a16="http://schemas.microsoft.com/office/drawing/2014/main" id="{01B09532-8899-4280-A502-205B645023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038" y="1394637"/>
            <a:ext cx="7964729" cy="4432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858D8C-280B-F7F4-BEE6-B5BA2757472E}"/>
              </a:ext>
            </a:extLst>
          </p:cNvPr>
          <p:cNvSpPr/>
          <p:nvPr/>
        </p:nvSpPr>
        <p:spPr>
          <a:xfrm>
            <a:off x="3048001" y="4143182"/>
            <a:ext cx="750880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 2: Miêu tả một con vật em đã được quan sát trên ti vi hoặc phim ảnh mà em yêu thích.</a:t>
            </a:r>
          </a:p>
        </p:txBody>
      </p:sp>
    </p:spTree>
    <p:extLst>
      <p:ext uri="{BB962C8B-B14F-4D97-AF65-F5344CB8AC3E}">
        <p14:creationId xmlns:p14="http://schemas.microsoft.com/office/powerpoint/2010/main" val="1912912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15B5C6E-D907-4345-B3CA-7FE3AAA0DA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24377EC-511B-4DF3-B9A5-964C964403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48313" y="1447560"/>
            <a:ext cx="5405320" cy="4114800"/>
          </a:xfrm>
          <a:prstGeom prst="rect">
            <a:avLst/>
          </a:prstGeom>
        </p:spPr>
      </p:pic>
      <p:sp>
        <p:nvSpPr>
          <p:cNvPr id="6" name="Rectangles 6">
            <a:extLst>
              <a:ext uri="{FF2B5EF4-FFF2-40B4-BE49-F238E27FC236}">
                <a16:creationId xmlns:a16="http://schemas.microsoft.com/office/drawing/2014/main" id="{E9A59CCB-ABF7-49B7-A280-5605A1C076D8}"/>
              </a:ext>
            </a:extLst>
          </p:cNvPr>
          <p:cNvSpPr/>
          <p:nvPr/>
        </p:nvSpPr>
        <p:spPr>
          <a:xfrm>
            <a:off x="4071620" y="1970405"/>
            <a:ext cx="3392170" cy="313932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kumimoji="0" lang="en-GB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GB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kumimoji="0" lang="en-GB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chung</a:t>
            </a:r>
            <a:endParaRPr kumimoji="0" lang="en-GB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891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342DF0D-FE46-4914-BB1A-A38F0A37C09A}"/>
              </a:ext>
            </a:extLst>
          </p:cNvPr>
          <p:cNvSpPr txBox="1"/>
          <p:nvPr/>
        </p:nvSpPr>
        <p:spPr>
          <a:xfrm>
            <a:off x="7010400" y="1649730"/>
            <a:ext cx="4411345" cy="911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.......... 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bạn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AD2F2FCC-CE7B-4E02-8161-FCEA73AF00EC}"/>
              </a:ext>
            </a:extLst>
          </p:cNvPr>
          <p:cNvSpPr txBox="1"/>
          <p:nvPr/>
        </p:nvSpPr>
        <p:spPr>
          <a:xfrm>
            <a:off x="7010400" y="2670175"/>
            <a:ext cx="4411345" cy="911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.......... 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bạn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53630476-313E-44DE-A6B2-70FFA25A108B}"/>
              </a:ext>
            </a:extLst>
          </p:cNvPr>
          <p:cNvSpPr txBox="1"/>
          <p:nvPr/>
        </p:nvSpPr>
        <p:spPr>
          <a:xfrm>
            <a:off x="7010400" y="3708400"/>
            <a:ext cx="4411345" cy="911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.......... bạn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87A6FC-4783-4341-B348-FF3EDF88F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138" y="547180"/>
            <a:ext cx="7315200" cy="876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753C35-D606-0A1C-CE7A-DA5CD7737CF3}"/>
              </a:ext>
            </a:extLst>
          </p:cNvPr>
          <p:cNvSpPr txBox="1"/>
          <p:nvPr/>
        </p:nvSpPr>
        <p:spPr>
          <a:xfrm>
            <a:off x="2457450" y="1562100"/>
            <a:ext cx="4838700" cy="3034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/>
              <a:t>Hoàn </a:t>
            </a:r>
            <a:r>
              <a:rPr lang="en-US" sz="4400" dirty="0" err="1"/>
              <a:t>thành</a:t>
            </a:r>
            <a:r>
              <a:rPr lang="en-US" sz="4400" dirty="0"/>
              <a:t> </a:t>
            </a:r>
            <a:r>
              <a:rPr lang="en-US" sz="4400" dirty="0" err="1"/>
              <a:t>tốt</a:t>
            </a:r>
            <a:endParaRPr lang="en-US" sz="4400" dirty="0"/>
          </a:p>
          <a:p>
            <a:pPr>
              <a:lnSpc>
                <a:spcPct val="150000"/>
              </a:lnSpc>
            </a:pPr>
            <a:r>
              <a:rPr lang="en-US" sz="4400" dirty="0"/>
              <a:t>Hoàn </a:t>
            </a:r>
            <a:r>
              <a:rPr lang="en-US" sz="4400" dirty="0" err="1"/>
              <a:t>thành</a:t>
            </a:r>
            <a:endParaRPr lang="en-US" sz="4400" dirty="0"/>
          </a:p>
          <a:p>
            <a:pPr>
              <a:lnSpc>
                <a:spcPct val="150000"/>
              </a:lnSpc>
            </a:pPr>
            <a:r>
              <a:rPr lang="en-US" sz="4400" dirty="0" err="1"/>
              <a:t>Chưa</a:t>
            </a:r>
            <a:r>
              <a:rPr lang="en-US" sz="4400" dirty="0"/>
              <a:t> </a:t>
            </a:r>
            <a:r>
              <a:rPr lang="en-US" sz="4400" dirty="0" err="1"/>
              <a:t>hoàn</a:t>
            </a:r>
            <a:r>
              <a:rPr lang="en-US" sz="4400" dirty="0"/>
              <a:t> </a:t>
            </a:r>
            <a:r>
              <a:rPr lang="en-US" sz="4400" dirty="0" err="1"/>
              <a:t>thành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538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9">
            <a:extLst>
              <a:ext uri="{FF2B5EF4-FFF2-40B4-BE49-F238E27FC236}">
                <a16:creationId xmlns:a16="http://schemas.microsoft.com/office/drawing/2014/main" id="{E8BEEEB8-8F44-4E6C-AE46-799FF68F352A}"/>
              </a:ext>
            </a:extLst>
          </p:cNvPr>
          <p:cNvSpPr txBox="1"/>
          <p:nvPr/>
        </p:nvSpPr>
        <p:spPr>
          <a:xfrm>
            <a:off x="2590800" y="1443841"/>
            <a:ext cx="8490585" cy="39703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iểu đề, viết đúng yêu cầu.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 định đúng yêu cầu</a:t>
            </a: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viết.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Diễn đạt câu, ý hay.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nhiều sáng tạo khi miêu tả.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Đã biết dùng hình ảnh so sánh, nhân hóa.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th</a:t>
            </a: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trình bày sạch, đẹp.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E0BB8B-2CB3-47F9-8B54-BAFFA7431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670" y="219075"/>
            <a:ext cx="5457825" cy="876300"/>
          </a:xfrm>
          <a:prstGeom prst="rect">
            <a:avLst/>
          </a:prstGeom>
        </p:spPr>
      </p:pic>
      <p:pic>
        <p:nvPicPr>
          <p:cNvPr id="11" name="Picture 10" descr="Like Bee">
            <a:extLst>
              <a:ext uri="{FF2B5EF4-FFF2-40B4-BE49-F238E27FC236}">
                <a16:creationId xmlns:a16="http://schemas.microsoft.com/office/drawing/2014/main" id="{C438D55E-69CF-4ABD-8F1C-4726466C5C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208" y="539196"/>
            <a:ext cx="2590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71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439</Words>
  <Application>Microsoft Office PowerPoint</Application>
  <PresentationFormat>Widescreen</PresentationFormat>
  <Paragraphs>60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Times New Roman</vt:lpstr>
      <vt:lpstr>Wingdings</vt:lpstr>
      <vt:lpstr>1_Office Theme</vt:lpstr>
      <vt:lpstr>2_Office Theme</vt:lpstr>
      <vt:lpstr>3_Office Theme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Đổi bài cho bạn và tìm lỗi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22</cp:revision>
  <dcterms:created xsi:type="dcterms:W3CDTF">2023-10-10T06:48:36Z</dcterms:created>
  <dcterms:modified xsi:type="dcterms:W3CDTF">2023-10-10T07:14:22Z</dcterms:modified>
</cp:coreProperties>
</file>