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8" r:id="rId3"/>
    <p:sldId id="319" r:id="rId4"/>
    <p:sldId id="257" r:id="rId5"/>
    <p:sldId id="298" r:id="rId6"/>
    <p:sldId id="314" r:id="rId7"/>
    <p:sldId id="259" r:id="rId8"/>
    <p:sldId id="260" r:id="rId9"/>
    <p:sldId id="311" r:id="rId10"/>
    <p:sldId id="304" r:id="rId11"/>
    <p:sldId id="261" r:id="rId12"/>
    <p:sldId id="320" r:id="rId13"/>
    <p:sldId id="321" r:id="rId14"/>
    <p:sldId id="322" r:id="rId15"/>
    <p:sldId id="263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305</Words>
  <Application>Microsoft Office PowerPoint</Application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字魂17号-萌趣果冻体</vt:lpstr>
      <vt:lpstr>#9Slide07 HoneyCream</vt:lpstr>
      <vt:lpstr>#9Slide07 IcielSoup of Justice</vt:lpstr>
      <vt:lpstr>Arial</vt:lpstr>
      <vt:lpstr>Calibri</vt:lpstr>
      <vt:lpstr>Cambria</vt:lpstr>
      <vt:lpstr>SVN-Newton</vt:lpstr>
      <vt:lpstr>Tahoma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2023-10-16T03:20:15Z</dcterms:created>
  <dcterms:modified xsi:type="dcterms:W3CDTF">2023-10-18T05:27:08Z</dcterms:modified>
</cp:coreProperties>
</file>