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40" r:id="rId3"/>
    <p:sldId id="342" r:id="rId4"/>
    <p:sldId id="341" r:id="rId5"/>
    <p:sldId id="352" r:id="rId6"/>
    <p:sldId id="344" r:id="rId7"/>
    <p:sldId id="349" r:id="rId8"/>
    <p:sldId id="2007577291" r:id="rId9"/>
    <p:sldId id="305" r:id="rId10"/>
    <p:sldId id="35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73B2-1F64-4F9D-839A-ED76194A2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80D1-D65F-9E0D-9C56-F9A3E4F4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BE6C-C27E-ED1E-2EF5-F72C13C3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C346-613D-ECA3-0C24-9BE79A0D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0FEA-0A2D-D29F-51DE-FA84C67D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2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D1BF-1B50-AEC9-AE84-006B36E7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AF07C-70B4-0335-C48F-5CEEC935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B2C6-1AA0-0B66-153E-5FC8A57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9EC8-4C82-8400-C3A0-1F9656E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015E-89C8-0E63-157A-ED02F08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63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207D8-DC2F-CA45-CA5B-2AEDE36A3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3319-7C43-DAB7-2972-BCC50E96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5A9C-B90C-7A74-41A5-84E143F1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E012-066E-5F81-CC4F-BB0D0E72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8704-F682-0A93-29AA-9B7084C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67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3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15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63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0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9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2F5-7A0D-2069-682F-E3A25079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CF45-66EF-83C9-4C57-A92E92E62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235A-7CF2-44D1-0413-10678BDC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4671-F352-EC21-B925-8FD8A1D3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43AE-BC45-5F35-2C3F-93FAD0ED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03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91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69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42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2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466F-667C-69AC-B657-2AECBBD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C57C-A4B0-DE12-A315-32521F77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8B05-2FC0-950B-777D-B39CEB69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6338-DD6A-61FD-B7C2-6D87C39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B042-CF47-F1EA-6EBB-320A7AD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69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7A76-6FB9-E956-7DD0-94FC025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86B0-581C-C8BA-96BA-C8176C15F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0274-80E4-E08E-AEE1-16719BBF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AFFA-D2D1-D309-8194-E8140B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EE9F-8996-A815-EB18-7D11F2A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A003-3379-E9ED-177D-DA5F5C8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53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848-BBC4-7089-1E9F-B27DE205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A416-7690-2633-21DF-374DD95D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6E33-2286-8AEB-E709-576A4F90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CA4BF-D47C-E69A-AE76-0E5ADA72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DEF4-947A-0833-A0C9-0D43182C9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4A5DC-17A8-5D98-2BB7-2DBA7B38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44341-1CBE-9A37-5614-53BD686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2F17B-4F93-726C-E9B4-1C5758E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94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728E-68CC-4BD8-6921-F2A74EA2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2D41-9810-380F-3BAD-10096511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2B48-B814-1638-9559-20D9C7AF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476EB-0F0E-AE25-03B1-2631256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97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94E7F-673F-40FE-5F87-85CA10E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1F3D-F73D-2306-1315-A0DA7F23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1AE-CFAC-5EEE-9C68-845B0DCE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84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670-1127-5892-32C5-B2EA8363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B12-D56C-C4D3-E426-F1BB90F4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873D-6E91-F2E8-7C6D-AE4D5EE8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3BD2D-D9A1-C973-1738-5831F73D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4965-7572-A459-39E6-4475FF76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B000-B2BC-DE13-1001-F5E28C86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204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F109-6861-EC09-EA82-C859606B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E63B0-1889-CAB2-98A5-4B76220CE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EDF2-1020-0E2D-022A-DBABC907F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3414-7E10-987C-80AB-90E5674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CF38-8148-BC6B-D6FD-2C12EB9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7210-5412-6058-8722-2F6264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81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A794766-0132-4F14-D228-DDC145C64C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407BB-6997-6A86-1F90-0E95B370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3F098-142C-A415-E819-C1F1087CD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B5BE3-8148-D22F-FC65-6C778209F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085D6-9DBD-4D9F-98B4-A08ACA9F164F}" type="datetimeFigureOut">
              <a:rPr lang="vi-VN" smtClean="0"/>
              <a:t>09/02/2024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231A4-8BAD-2F4A-5A16-7FF8C1F1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DB75D-8CCF-799F-E7EC-C82AA2BC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5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98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75B77F-A660-1228-C9CF-9BD64AE3A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2FA15-D7D4-6B18-4FAD-79E6CFF1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996" y="556966"/>
            <a:ext cx="4932091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66DAE-7DB1-A773-6E10-1AE18EC0D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29" y="1625575"/>
            <a:ext cx="1055309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960309-6BE4-28F5-61FB-621547FD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76" y="7589"/>
            <a:ext cx="12192000" cy="6850411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AD0173A0-E30F-D92D-797B-AC07235E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2824" y="414129"/>
            <a:ext cx="4696391" cy="9215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2D367B-817B-4102-9846-0F80313D2954}"/>
              </a:ext>
            </a:extLst>
          </p:cNvPr>
          <p:cNvGrpSpPr/>
          <p:nvPr/>
        </p:nvGrpSpPr>
        <p:grpSpPr>
          <a:xfrm>
            <a:off x="2311891" y="1538086"/>
            <a:ext cx="7724731" cy="2856139"/>
            <a:chOff x="2469349" y="1376332"/>
            <a:chExt cx="7724731" cy="28561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32B7BBB-00B0-50EA-F9FB-27B6F38C5746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1E2A28-60E1-0DAE-3FC3-081C04611240}"/>
                </a:ext>
              </a:extLst>
            </p:cNvPr>
            <p:cNvSpPr txBox="1"/>
            <p:nvPr/>
          </p:nvSpPr>
          <p:spPr>
            <a:xfrm>
              <a:off x="2557758" y="1984464"/>
              <a:ext cx="76363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-93"/>
                  <a:ea typeface="+mn-ea"/>
                  <a:cs typeface="Arial" panose="020B0604020202020204" pitchFamily="34" charset="0"/>
                </a:rPr>
                <a:t>ĐỌC SÁCH BÁO VIẾT VỀ NHỮNG CÔNG TRÌNH KIẾN TRÚC NỔI TIẾNG TRÊN THẾ GIỚI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-93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7">
            <a:extLst>
              <a:ext uri="{FF2B5EF4-FFF2-40B4-BE49-F238E27FC236}">
                <a16:creationId xmlns:a16="http://schemas.microsoft.com/office/drawing/2014/main" id="{FC6FB952-E746-7CEB-189E-1A5DA6BF44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00039">
            <a:off x="9337569" y="147383"/>
            <a:ext cx="1548971" cy="670448"/>
          </a:xfrm>
          <a:prstGeom prst="rect">
            <a:avLst/>
          </a:prstGeom>
        </p:spPr>
      </p:pic>
      <p:pic>
        <p:nvPicPr>
          <p:cNvPr id="24" name="Picture 27">
            <a:extLst>
              <a:ext uri="{FF2B5EF4-FFF2-40B4-BE49-F238E27FC236}">
                <a16:creationId xmlns:a16="http://schemas.microsoft.com/office/drawing/2014/main" id="{35112D61-8251-9948-0B7F-A37F3D9A94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99961" flipH="1">
            <a:off x="1425152" y="148821"/>
            <a:ext cx="1548971" cy="6704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D3BB2B-65E5-C89C-7C80-3B76EE5F3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2407">
            <a:off x="-1246875" y="1345077"/>
            <a:ext cx="3887238" cy="3922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2C2D7D-E7D1-96A3-F30B-FAF53674B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2651" y="618862"/>
            <a:ext cx="4033908" cy="56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382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857250" y="306400"/>
            <a:ext cx="10300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sách báo viết về những công trình kiến trúc nổi tiếng trên thế giới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Nguồn gốc của kim tự tháp: Trí tuệ của các Pharaoh hay công nghệ ngoài hành  tinh?">
            <a:extLst>
              <a:ext uri="{FF2B5EF4-FFF2-40B4-BE49-F238E27FC236}">
                <a16:creationId xmlns:a16="http://schemas.microsoft.com/office/drawing/2014/main" id="{6975B292-2C6E-60CD-2133-1B7C150A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26018"/>
            <a:ext cx="5335094" cy="35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5630A-E9B0-C16E-2BA6-90CBC689B1F7}"/>
              </a:ext>
            </a:extLst>
          </p:cNvPr>
          <p:cNvSpPr txBox="1"/>
          <p:nvPr/>
        </p:nvSpPr>
        <p:spPr>
          <a:xfrm>
            <a:off x="990600" y="570547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Kim tự tháp Ai Cập.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háp nghiêng Pisa - kiến trúc kì lạ của thế giới | baotintuc.vn">
            <a:extLst>
              <a:ext uri="{FF2B5EF4-FFF2-40B4-BE49-F238E27FC236}">
                <a16:creationId xmlns:a16="http://schemas.microsoft.com/office/drawing/2014/main" id="{AE3D89CA-E8DD-8FB2-6478-5FA8F02A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2024063"/>
            <a:ext cx="4772025" cy="35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9A940-4AF6-6B8D-7F8B-98A917DED897}"/>
              </a:ext>
            </a:extLst>
          </p:cNvPr>
          <p:cNvSpPr txBox="1"/>
          <p:nvPr/>
        </p:nvSpPr>
        <p:spPr>
          <a:xfrm>
            <a:off x="6572250" y="56864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 nghiêng Pi-sa (Ý).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1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2050" name="Picture 2" descr="Tượng Nữ Thần Tự Do - Biểu Tượng Tự Do Của Nước Mỹ">
            <a:extLst>
              <a:ext uri="{FF2B5EF4-FFF2-40B4-BE49-F238E27FC236}">
                <a16:creationId xmlns:a16="http://schemas.microsoft.com/office/drawing/2014/main" id="{FCCA3AB7-339A-9B14-D81C-89F54A8F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9" y="947739"/>
            <a:ext cx="5144776" cy="32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14CE4-37A3-F411-ECB5-DDB7178BA541}"/>
              </a:ext>
            </a:extLst>
          </p:cNvPr>
          <p:cNvSpPr txBox="1"/>
          <p:nvPr/>
        </p:nvSpPr>
        <p:spPr>
          <a:xfrm>
            <a:off x="809625" y="43910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 nữ thần tự do (Mỹ).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Hướng dẫn khám phá nhà hát Opera Sydney chi tiết nhất - Fantasea Travel">
            <a:extLst>
              <a:ext uri="{FF2B5EF4-FFF2-40B4-BE49-F238E27FC236}">
                <a16:creationId xmlns:a16="http://schemas.microsoft.com/office/drawing/2014/main" id="{C4D6141E-0BFB-57C3-5BAA-1B92DABD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4" y="942975"/>
            <a:ext cx="54006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00EA4-374B-27B1-4E67-55936A238B63}"/>
              </a:ext>
            </a:extLst>
          </p:cNvPr>
          <p:cNvSpPr txBox="1"/>
          <p:nvPr/>
        </p:nvSpPr>
        <p:spPr>
          <a:xfrm>
            <a:off x="6524625" y="4324350"/>
            <a:ext cx="509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hát Opera Sydney (Úc)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1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1469205" y="399576"/>
            <a:ext cx="960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EB1DB-92DA-99BC-B27B-643EE280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1073211"/>
            <a:ext cx="3852862" cy="54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71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id="{5FD2AE2F-1B26-4B8E-9CDD-1A2BB674B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605198" y="2562225"/>
            <a:ext cx="5177118" cy="3657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EAA526-EACD-4574-B2ED-FD5EC932274B}"/>
              </a:ext>
            </a:extLst>
          </p:cNvPr>
          <p:cNvSpPr txBox="1"/>
          <p:nvPr/>
        </p:nvSpPr>
        <p:spPr>
          <a:xfrm>
            <a:off x="518535" y="340793"/>
            <a:ext cx="10311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Trao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suy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trúc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6D7493-704F-C4B6-4304-DDD987412029}"/>
              </a:ext>
            </a:extLst>
          </p:cNvPr>
          <p:cNvGrpSpPr/>
          <p:nvPr/>
        </p:nvGrpSpPr>
        <p:grpSpPr>
          <a:xfrm>
            <a:off x="390966" y="2242936"/>
            <a:ext cx="6097476" cy="2856139"/>
            <a:chOff x="2388854" y="1376332"/>
            <a:chExt cx="7723200" cy="28561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93C49A-6310-8CAD-0755-AB9A128F0000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395478-125F-E272-CBF3-DB60C42F9EBC}"/>
                </a:ext>
              </a:extLst>
            </p:cNvPr>
            <p:cNvSpPr txBox="1"/>
            <p:nvPr/>
          </p:nvSpPr>
          <p:spPr>
            <a:xfrm>
              <a:off x="2388854" y="1641564"/>
              <a:ext cx="7636322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Tên công trình đó là gì?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 quốc gia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điểm độc đáo của công trình?...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423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2159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Về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nhà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: Chia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sẻ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thâ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cách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thư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điện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tử</a:t>
                </a:r>
                <a:endPara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5AC05-BBE7-2DDD-BEC8-B2C494598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" t="1017" r="3167" b="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18DA79-46E5-791B-1899-2096E0870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121" y="17900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E0D93-86DF-453C-A864-A4BD6CF5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95" y="0"/>
            <a:ext cx="12239766" cy="5856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1C753-2A06-470D-AE8A-4569CB29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95" y="2014209"/>
            <a:ext cx="12266024" cy="4843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60CFB4-C027-4EE7-A3F9-CB98013F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993" y="631402"/>
            <a:ext cx="7422142" cy="34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137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iCiel Pony</vt:lpstr>
      <vt:lpstr>Arial</vt:lpstr>
      <vt:lpstr>Calibri</vt:lpstr>
      <vt:lpstr>Calibri Light</vt:lpstr>
      <vt:lpstr>Cambria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2024-02-09T13:52:24Z</dcterms:created>
  <dcterms:modified xsi:type="dcterms:W3CDTF">2024-02-09T14:06:55Z</dcterms:modified>
</cp:coreProperties>
</file>