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7"/>
  </p:notesMasterIdLst>
  <p:sldIdLst>
    <p:sldId id="449" r:id="rId2"/>
    <p:sldId id="299" r:id="rId3"/>
    <p:sldId id="281" r:id="rId4"/>
    <p:sldId id="277" r:id="rId5"/>
    <p:sldId id="273" r:id="rId6"/>
    <p:sldId id="301" r:id="rId7"/>
    <p:sldId id="271" r:id="rId8"/>
    <p:sldId id="278" r:id="rId9"/>
    <p:sldId id="270" r:id="rId10"/>
    <p:sldId id="472" r:id="rId11"/>
    <p:sldId id="259" r:id="rId12"/>
    <p:sldId id="260" r:id="rId13"/>
    <p:sldId id="262" r:id="rId14"/>
    <p:sldId id="279" r:id="rId15"/>
    <p:sldId id="294" r:id="rId16"/>
  </p:sldIdLst>
  <p:sldSz cx="9144000" cy="5143500" type="screen16x9"/>
  <p:notesSz cx="6858000" cy="9144000"/>
  <p:defaultTextStyle>
    <a:defPPr>
      <a:defRPr lang="en-US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VNI-Times" pitchFamily="2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VNI-Times" pitchFamily="2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VNI-Times" pitchFamily="2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VNI-Times" pitchFamily="2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VNI-Times" pitchFamily="2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VNI-Times" pitchFamily="2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VNI-Times" pitchFamily="2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VNI-Times" pitchFamily="2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VNI-Times" pitchFamily="2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669900"/>
    <a:srgbClr val="9900FF"/>
    <a:srgbClr val="A50021"/>
    <a:srgbClr val="0000FF"/>
    <a:srgbClr val="66FFFF"/>
    <a:srgbClr val="FF00FF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945"/>
    <p:restoredTop sz="94660"/>
  </p:normalViewPr>
  <p:slideViewPr>
    <p:cSldViewPr snapToGrid="0" showGuides="1">
      <p:cViewPr varScale="1">
        <p:scale>
          <a:sx n="90" d="100"/>
          <a:sy n="90" d="100"/>
        </p:scale>
        <p:origin x="664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image" Target="../media/image5.wmf"/><Relationship Id="rId4" Type="http://schemas.openxmlformats.org/officeDocument/2006/relationships/image" Target="../media/image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55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2052" name="Rectangle 4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155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Click to edit Master text styles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Second level</a:t>
            </a: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Third level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Fourth level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Fifth level</a:t>
            </a:r>
          </a:p>
        </p:txBody>
      </p:sp>
      <p:sp>
        <p:nvSpPr>
          <p:cNvPr id="155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55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729FBFA-D143-4E58-B666-BE1FF19C5479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‹#›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5005495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 eaLnBrk="1" hangingPunct="1"/>
            <a:fld id="{9A0DB2DC-4C9A-4742-B13C-FB6460FD3503}" type="slidenum">
              <a:rPr lang="en-US" altLang="en-US" sz="1200" dirty="0">
                <a:latin typeface="Times New Roman" panose="02020603050405020304" pitchFamily="18" charset="0"/>
              </a:rPr>
              <a:t>5</a:t>
            </a:fld>
            <a:endParaRPr lang="en-US" altLang="en-US" sz="1200" dirty="0">
              <a:latin typeface="Times New Roman" panose="02020603050405020304" pitchFamily="18" charset="0"/>
            </a:endParaRPr>
          </a:p>
        </p:txBody>
      </p:sp>
      <p:sp>
        <p:nvSpPr>
          <p:cNvPr id="7171" name="Rectangle 2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/>
          </p:cNvSpPr>
          <p:nvPr>
            <p:ph type="body" idx="1"/>
          </p:nvPr>
        </p:nvSpPr>
        <p:spPr>
          <a:ln/>
        </p:spPr>
        <p:txBody>
          <a:bodyPr wrap="square" lIns="91440" tIns="45720" rIns="91440" bIns="45720" anchor="t" anchorCtr="0"/>
          <a:lstStyle/>
          <a:p>
            <a:pPr lvl="0"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7155104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9"/>
            <a:ext cx="6858000" cy="1241822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5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C0913C4-46CE-4554-9636-337D4240A21A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NI-Times" pitchFamily="2" charset="0"/>
                <a:ea typeface="+mn-ea"/>
                <a:cs typeface="+mn-cs"/>
              </a:r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med">
        <p:blinds dir="vert"/>
      </p:transition>
    </mc:Fallback>
  </mc:AlternateContent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C0913C4-46CE-4554-9636-337D4240A21A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NI-Times" pitchFamily="2" charset="0"/>
                <a:ea typeface="+mn-ea"/>
                <a:cs typeface="+mn-cs"/>
              </a:r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med">
        <p:blinds dir="vert"/>
      </p:transition>
    </mc:Fallback>
  </mc:AlternateContent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5293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C0913C4-46CE-4554-9636-337D4240A21A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NI-Times" pitchFamily="2" charset="0"/>
                <a:ea typeface="+mn-ea"/>
                <a:cs typeface="+mn-cs"/>
              </a:r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med">
        <p:blinds dir="vert"/>
      </p:transition>
    </mc:Fallback>
  </mc:AlternateContent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C0913C4-46CE-4554-9636-337D4240A21A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NI-Times" pitchFamily="2" charset="0"/>
                <a:ea typeface="+mn-ea"/>
                <a:cs typeface="+mn-cs"/>
              </a:r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med">
        <p:blinds dir="vert"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C0913C4-46CE-4554-9636-337D4240A21A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NI-Times" pitchFamily="2" charset="0"/>
                <a:ea typeface="+mn-ea"/>
                <a:cs typeface="+mn-cs"/>
              </a:r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med">
        <p:blinds dir="vert"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05979"/>
            <a:ext cx="8229600" cy="43886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188B9029-68B3-7F2E-5596-2A2C7B2F50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179468-A030-494B-B710-C856D36147EA}" type="datetimeFigureOut">
              <a:rPr lang="en-US"/>
              <a:pPr>
                <a:defRPr/>
              </a:pPr>
              <a:t>5/26/2024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EC3EA887-C597-A293-BC4D-4ADCEA92E2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306BB87-9D66-39A3-AE6F-DAF0BAFFB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8B5035-74C1-4865-9464-0EC0DA4F640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400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C0913C4-46CE-4554-9636-337D4240A21A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NI-Times" pitchFamily="2" charset="0"/>
                <a:ea typeface="+mn-ea"/>
                <a:cs typeface="+mn-cs"/>
              </a:r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med">
        <p:blinds dir="vert"/>
      </p:transition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7"/>
            <a:ext cx="7886700" cy="1125140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5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C0913C4-46CE-4554-9636-337D4240A21A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NI-Times" pitchFamily="2" charset="0"/>
                <a:ea typeface="+mn-ea"/>
                <a:cs typeface="+mn-cs"/>
              </a:r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med">
        <p:blinds dir="vert"/>
      </p:transition>
    </mc:Fallback>
  </mc:AlternateContent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2504" cy="33944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4296" y="1200150"/>
            <a:ext cx="4032504" cy="33944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C0913C4-46CE-4554-9636-337D4240A21A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NI-Times" pitchFamily="2" charset="0"/>
                <a:ea typeface="+mn-ea"/>
                <a:cs typeface="+mn-cs"/>
              </a:r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med">
        <p:blinds dir="vert"/>
      </p:transition>
    </mc:Fallback>
  </mc:AlternateContent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1" y="1260872"/>
            <a:ext cx="3868340" cy="617934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5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1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5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C0913C4-46CE-4554-9636-337D4240A21A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NI-Times" pitchFamily="2" charset="0"/>
                <a:ea typeface="+mn-ea"/>
                <a:cs typeface="+mn-cs"/>
              </a:r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med">
        <p:blinds dir="vert"/>
      </p:transition>
    </mc:Fallback>
  </mc:AlternateContent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C0913C4-46CE-4554-9636-337D4240A21A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NI-Times" pitchFamily="2" charset="0"/>
                <a:ea typeface="+mn-ea"/>
                <a:cs typeface="+mn-cs"/>
              </a:r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med">
        <p:blinds dir="vert"/>
      </p:transition>
    </mc:Fallback>
  </mc:AlternateContent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C0913C4-46CE-4554-9636-337D4240A21A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NI-Times" pitchFamily="2" charset="0"/>
                <a:ea typeface="+mn-ea"/>
                <a:cs typeface="+mn-cs"/>
              </a:r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med">
        <p:blinds dir="vert"/>
      </p:transition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90"/>
            </a:lvl2pPr>
            <a:lvl3pPr marL="514350" indent="0">
              <a:buNone/>
              <a:defRPr sz="675"/>
            </a:lvl3pPr>
            <a:lvl4pPr marL="771525" indent="0">
              <a:buNone/>
              <a:defRPr sz="565"/>
            </a:lvl4pPr>
            <a:lvl5pPr marL="1028700" indent="0">
              <a:buNone/>
              <a:defRPr sz="565"/>
            </a:lvl5pPr>
            <a:lvl6pPr marL="1285875" indent="0">
              <a:buNone/>
              <a:defRPr sz="565"/>
            </a:lvl6pPr>
            <a:lvl7pPr marL="1543050" indent="0">
              <a:buNone/>
              <a:defRPr sz="565"/>
            </a:lvl7pPr>
            <a:lvl8pPr marL="1800225" indent="0">
              <a:buNone/>
              <a:defRPr sz="565"/>
            </a:lvl8pPr>
            <a:lvl9pPr marL="2057400" indent="0">
              <a:buNone/>
              <a:defRPr sz="56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C0913C4-46CE-4554-9636-337D4240A21A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NI-Times" pitchFamily="2" charset="0"/>
                <a:ea typeface="+mn-ea"/>
                <a:cs typeface="+mn-cs"/>
              </a:r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med">
        <p:blinds dir="vert"/>
      </p:transition>
    </mc:Fallback>
  </mc:AlternateContent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90"/>
            </a:lvl2pPr>
            <a:lvl3pPr marL="514350" indent="0">
              <a:buNone/>
              <a:defRPr sz="675"/>
            </a:lvl3pPr>
            <a:lvl4pPr marL="771525" indent="0">
              <a:buNone/>
              <a:defRPr sz="565"/>
            </a:lvl4pPr>
            <a:lvl5pPr marL="1028700" indent="0">
              <a:buNone/>
              <a:defRPr sz="565"/>
            </a:lvl5pPr>
            <a:lvl6pPr marL="1285875" indent="0">
              <a:buNone/>
              <a:defRPr sz="565"/>
            </a:lvl6pPr>
            <a:lvl7pPr marL="1543050" indent="0">
              <a:buNone/>
              <a:defRPr sz="565"/>
            </a:lvl7pPr>
            <a:lvl8pPr marL="1800225" indent="0">
              <a:buNone/>
              <a:defRPr sz="565"/>
            </a:lvl8pPr>
            <a:lvl9pPr marL="2057400" indent="0">
              <a:buNone/>
              <a:defRPr sz="56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C0913C4-46CE-4554-9636-337D4240A21A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NI-Times" pitchFamily="2" charset="0"/>
                <a:ea typeface="+mn-ea"/>
                <a:cs typeface="+mn-cs"/>
              </a:r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med">
        <p:blinds dir="vert"/>
      </p:transition>
    </mc:Fallback>
  </mc:AlternateContent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1025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lstStyle/>
          <a:p>
            <a:pPr lvl="0"/>
            <a:r>
              <a:t>Click to edit Master title style</a:t>
            </a:r>
          </a:p>
        </p:txBody>
      </p:sp>
      <p:sp>
        <p:nvSpPr>
          <p:cNvPr id="1027" name="Text Placeholder 1026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472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1028" name="Date Placeholder 1027"/>
          <p:cNvSpPr>
            <a:spLocks noGrp="1"/>
          </p:cNvSpPr>
          <p:nvPr>
            <p:ph type="dt" sz="half" idx="2"/>
          </p:nvPr>
        </p:nvSpPr>
        <p:spPr>
          <a:xfrm>
            <a:off x="457200" y="4683919"/>
            <a:ext cx="2133600" cy="357188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05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  <p:sp>
        <p:nvSpPr>
          <p:cNvPr id="1029" name="Footer Placeholder 1028"/>
          <p:cNvSpPr>
            <a:spLocks noGrp="1"/>
          </p:cNvSpPr>
          <p:nvPr>
            <p:ph type="ftr" sz="quarter" idx="3"/>
          </p:nvPr>
        </p:nvSpPr>
        <p:spPr>
          <a:xfrm>
            <a:off x="3124200" y="4683919"/>
            <a:ext cx="2895600" cy="357188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05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  <p:sp>
        <p:nvSpPr>
          <p:cNvPr id="1030" name="Slide Number Placeholder 1029"/>
          <p:cNvSpPr>
            <a:spLocks noGrp="1"/>
          </p:cNvSpPr>
          <p:nvPr>
            <p:ph type="sldNum" sz="quarter" idx="4"/>
          </p:nvPr>
        </p:nvSpPr>
        <p:spPr>
          <a:xfrm>
            <a:off x="6553200" y="4683919"/>
            <a:ext cx="2133600" cy="357188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050"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C0913C4-46CE-4554-9636-337D4240A21A}" type="slidenum">
              <a:rPr kumimoji="0" lang="en-US" altLang="en-US" sz="14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VNI-Times" pitchFamily="2" charset="0"/>
                <a:ea typeface="+mn-ea"/>
                <a:cs typeface="+mn-cs"/>
              </a:rPr>
              <a:t>‹#›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VNI-Times" pitchFamily="2" charset="0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med">
        <p:blinds dir="vert"/>
      </p:transition>
    </mc:Fallback>
  </mc:AlternateContent>
  <p:hf sldNum="0" hdr="0" ftr="0" dt="0"/>
  <p:txStyles>
    <p:titleStyle>
      <a:lvl1pPr marL="0" lvl="0" indent="0" algn="ctr" defTabSz="6858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33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57175" lvl="0" indent="-257175" algn="l" defTabSz="685800" eaLnBrk="1" fontAlgn="base" latinLnBrk="0" hangingPunct="1">
        <a:lnSpc>
          <a:spcPct val="100000"/>
        </a:lnSpc>
        <a:spcBef>
          <a:spcPct val="15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57530" lvl="1" indent="-213995" algn="l" defTabSz="685800" eaLnBrk="1" fontAlgn="base" latinLnBrk="0" hangingPunct="1">
        <a:lnSpc>
          <a:spcPct val="100000"/>
        </a:lnSpc>
        <a:spcBef>
          <a:spcPct val="15000"/>
        </a:spcBef>
        <a:spcAft>
          <a:spcPct val="0"/>
        </a:spcAft>
        <a:buChar char="–"/>
        <a:defRPr sz="21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857250" lvl="2" indent="-171450" algn="l" defTabSz="685800" eaLnBrk="1" fontAlgn="base" latinLnBrk="0" hangingPunct="1">
        <a:lnSpc>
          <a:spcPct val="100000"/>
        </a:lnSpc>
        <a:spcBef>
          <a:spcPct val="15000"/>
        </a:spcBef>
        <a:spcAft>
          <a:spcPct val="0"/>
        </a:spcAft>
        <a:buChar char="•"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200150" lvl="3" indent="-171450" algn="l" defTabSz="685800" eaLnBrk="1" fontAlgn="base" latinLnBrk="0" hangingPunct="1">
        <a:lnSpc>
          <a:spcPct val="100000"/>
        </a:lnSpc>
        <a:spcBef>
          <a:spcPct val="15000"/>
        </a:spcBef>
        <a:spcAft>
          <a:spcPct val="0"/>
        </a:spcAft>
        <a:buChar char="–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543050" lvl="4" indent="-171450" algn="l" defTabSz="685800" eaLnBrk="1" fontAlgn="base" latinLnBrk="0" hangingPunct="1">
        <a:lnSpc>
          <a:spcPct val="100000"/>
        </a:lnSpc>
        <a:spcBef>
          <a:spcPct val="1500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885950" lvl="5" indent="-171450" algn="l" defTabSz="685800" eaLnBrk="1" fontAlgn="base" latinLnBrk="0" hangingPunct="1">
        <a:lnSpc>
          <a:spcPct val="100000"/>
        </a:lnSpc>
        <a:spcBef>
          <a:spcPct val="1500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228850" lvl="6" indent="-171450" algn="l" defTabSz="685800" eaLnBrk="1" fontAlgn="base" latinLnBrk="0" hangingPunct="1">
        <a:lnSpc>
          <a:spcPct val="100000"/>
        </a:lnSpc>
        <a:spcBef>
          <a:spcPct val="1500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71750" lvl="7" indent="-171450" algn="l" defTabSz="685800" eaLnBrk="1" fontAlgn="base" latinLnBrk="0" hangingPunct="1">
        <a:lnSpc>
          <a:spcPct val="100000"/>
        </a:lnSpc>
        <a:spcBef>
          <a:spcPct val="1500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14650" lvl="8" indent="-171450" algn="l" defTabSz="685800" eaLnBrk="1" fontAlgn="base" latinLnBrk="0" hangingPunct="1">
        <a:lnSpc>
          <a:spcPct val="100000"/>
        </a:lnSpc>
        <a:spcBef>
          <a:spcPct val="15000"/>
        </a:spcBef>
        <a:spcAft>
          <a:spcPct val="0"/>
        </a:spcAft>
        <a:buChar char="»"/>
        <a:defRPr sz="15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6858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sz="135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342900" lvl="1" indent="0" algn="l" defTabSz="6858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685800" lvl="2" indent="0" algn="l" defTabSz="6858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028700" lvl="3" indent="0" algn="l" defTabSz="6858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1371600" lvl="4" indent="0" algn="l" defTabSz="6858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1714500" lvl="5" indent="0" algn="l" defTabSz="6858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6pPr>
      <a:lvl7pPr marL="2057400" lvl="6" indent="0" algn="l" defTabSz="6858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7pPr>
      <a:lvl8pPr marL="2400300" lvl="7" indent="0" algn="l" defTabSz="6858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8pPr>
      <a:lvl9pPr marL="2743200" lvl="8" indent="0" algn="l" defTabSz="6858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file:///G:\thu%20huong\Bai%20giang%20Dien%20tu\huong%205\Package%20-%20tremaysong" TargetMode="Externa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2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e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8.e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4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WordArt 18">
            <a:extLst>
              <a:ext uri="{FF2B5EF4-FFF2-40B4-BE49-F238E27FC236}">
                <a16:creationId xmlns:a16="http://schemas.microsoft.com/office/drawing/2014/main" id="{FAD334B4-6C42-EE69-A1BB-62B325BC8A83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2057401" y="860822"/>
            <a:ext cx="5307806" cy="8572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1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sz="2100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990000"/>
                </a:outerShdw>
              </a:effectLst>
              <a:cs typeface="Times New Roman" panose="02020603050405020304" pitchFamily="18" charset="0"/>
            </a:endParaRPr>
          </a:p>
        </p:txBody>
      </p:sp>
      <p:sp>
        <p:nvSpPr>
          <p:cNvPr id="3076" name="WordArt 122">
            <a:extLst>
              <a:ext uri="{FF2B5EF4-FFF2-40B4-BE49-F238E27FC236}">
                <a16:creationId xmlns:a16="http://schemas.microsoft.com/office/drawing/2014/main" id="{AADB4E3D-51BD-0815-06A9-498C54FDAFF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1343279" y="2114551"/>
            <a:ext cx="6617240" cy="78462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7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THỂ TÍCH HÌNH LẬP PHƯƠNG</a:t>
            </a:r>
            <a:endParaRPr lang="en-US" sz="2700" kern="10" dirty="0">
              <a:ln w="9525">
                <a:solidFill>
                  <a:srgbClr val="FF00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cs typeface="Times New Roman" panose="02020603050405020304" pitchFamily="18" charset="0"/>
            </a:endParaRPr>
          </a:p>
        </p:txBody>
      </p:sp>
      <p:pic>
        <p:nvPicPr>
          <p:cNvPr id="3077" name="Picture 6" descr="Picture5">
            <a:extLst>
              <a:ext uri="{FF2B5EF4-FFF2-40B4-BE49-F238E27FC236}">
                <a16:creationId xmlns:a16="http://schemas.microsoft.com/office/drawing/2014/main" id="{EDE0DDBF-75AB-00AA-9D19-5F826BA1502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9072" y="1356123"/>
            <a:ext cx="900113" cy="796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Picture 6" descr="Picture5">
            <a:extLst>
              <a:ext uri="{FF2B5EF4-FFF2-40B4-BE49-F238E27FC236}">
                <a16:creationId xmlns:a16="http://schemas.microsoft.com/office/drawing/2014/main" id="{29983D26-A220-2217-624E-9778E5ECFF1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3372" y="1470423"/>
            <a:ext cx="900113" cy="796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6" descr="Picture5">
            <a:extLst>
              <a:ext uri="{FF2B5EF4-FFF2-40B4-BE49-F238E27FC236}">
                <a16:creationId xmlns:a16="http://schemas.microsoft.com/office/drawing/2014/main" id="{E4855804-48D0-04A9-2C62-E433E0F43B71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1668066"/>
            <a:ext cx="900113" cy="796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6" descr="Picture5">
            <a:extLst>
              <a:ext uri="{FF2B5EF4-FFF2-40B4-BE49-F238E27FC236}">
                <a16:creationId xmlns:a16="http://schemas.microsoft.com/office/drawing/2014/main" id="{90540706-295F-4C4E-6EA4-347841C5521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1247" y="2826544"/>
            <a:ext cx="900113" cy="7965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Picture 6" descr="Picture5">
            <a:extLst>
              <a:ext uri="{FF2B5EF4-FFF2-40B4-BE49-F238E27FC236}">
                <a16:creationId xmlns:a16="http://schemas.microsoft.com/office/drawing/2014/main" id="{AFE36FDA-AB3E-1A19-CAA6-6B2EC186D5E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7456" y="3345656"/>
            <a:ext cx="900113" cy="7965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" name="Picture 6" descr="Picture5">
            <a:extLst>
              <a:ext uri="{FF2B5EF4-FFF2-40B4-BE49-F238E27FC236}">
                <a16:creationId xmlns:a16="http://schemas.microsoft.com/office/drawing/2014/main" id="{FF16A268-ADF0-7593-9F10-884F01ED206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1228" y="367903"/>
            <a:ext cx="900113" cy="79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4" name="Picture 6" descr="Picture5">
            <a:extLst>
              <a:ext uri="{FF2B5EF4-FFF2-40B4-BE49-F238E27FC236}">
                <a16:creationId xmlns:a16="http://schemas.microsoft.com/office/drawing/2014/main" id="{CBC7FC86-4843-48D9-AAD0-F7F1AFF8980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1944" y="1668066"/>
            <a:ext cx="900113" cy="796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5" name="AutoShape 15">
            <a:extLst>
              <a:ext uri="{FF2B5EF4-FFF2-40B4-BE49-F238E27FC236}">
                <a16:creationId xmlns:a16="http://schemas.microsoft.com/office/drawing/2014/main" id="{403018A9-FE71-6104-DF43-D19DBE7511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91854" y="334566"/>
            <a:ext cx="6400800" cy="4546997"/>
          </a:xfrm>
          <a:prstGeom prst="star32">
            <a:avLst>
              <a:gd name="adj" fmla="val 227"/>
            </a:avLst>
          </a:prstGeom>
          <a:solidFill>
            <a:schemeClr val="accent1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pic>
        <p:nvPicPr>
          <p:cNvPr id="3087" name="Picture 12" descr="Bellcoll">
            <a:hlinkClick r:id="rId3" action="ppaction://hlinkfile"/>
            <a:extLst>
              <a:ext uri="{FF2B5EF4-FFF2-40B4-BE49-F238E27FC236}">
                <a16:creationId xmlns:a16="http://schemas.microsoft.com/office/drawing/2014/main" id="{4AC17EB6-C50F-EDFC-7996-576A2734C5B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7519" y="60722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8" name="Picture 12" descr="Bellcoll">
            <a:hlinkClick r:id="rId3" action="ppaction://hlinkfile"/>
            <a:extLst>
              <a:ext uri="{FF2B5EF4-FFF2-40B4-BE49-F238E27FC236}">
                <a16:creationId xmlns:a16="http://schemas.microsoft.com/office/drawing/2014/main" id="{554D429C-7118-DBB7-6C9A-88875660A17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-1001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9" name="Picture 6" descr="Picture5">
            <a:extLst>
              <a:ext uri="{FF2B5EF4-FFF2-40B4-BE49-F238E27FC236}">
                <a16:creationId xmlns:a16="http://schemas.microsoft.com/office/drawing/2014/main" id="{46E49076-4202-6D7C-E366-5EE0EE85760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5528" y="482203"/>
            <a:ext cx="900113" cy="795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CB8755-6E37-F336-205F-4B461C0E23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417E9262-AD5F-AD3B-3F8B-1116D0492F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-635" y="9525"/>
            <a:ext cx="9145270" cy="514286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766AB07-2C1D-D6B2-7883-03046747B1FD}"/>
              </a:ext>
            </a:extLst>
          </p:cNvPr>
          <p:cNvSpPr txBox="1"/>
          <p:nvPr/>
        </p:nvSpPr>
        <p:spPr>
          <a:xfrm>
            <a:off x="1604087" y="1305141"/>
            <a:ext cx="6311595" cy="14465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8800" b="1" kern="10" dirty="0"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66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cs typeface="Times New Roman" panose="02020603050405020304" pitchFamily="18" charset="0"/>
              </a:rPr>
              <a:t>LUYỆN TẬP</a:t>
            </a:r>
            <a:endParaRPr lang="en-US" sz="8800" b="1" kern="10" dirty="0">
              <a:ln w="19050">
                <a:solidFill>
                  <a:srgbClr val="0000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990000"/>
                </a:outerShdw>
              </a:effectLst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8973813"/>
      </p:ext>
    </p:extLst>
  </p:cSld>
  <p:clrMapOvr>
    <a:masterClrMapping/>
  </p:clrMapOvr>
  <p:transition spd="slow" advClick="0" advTm="5000">
    <p:wip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606" name="Text Box 94"/>
          <p:cNvSpPr txBox="1">
            <a:spLocks noChangeArrowheads="1"/>
          </p:cNvSpPr>
          <p:nvPr/>
        </p:nvSpPr>
        <p:spPr bwMode="auto">
          <a:xfrm>
            <a:off x="76200" y="635000"/>
            <a:ext cx="8058150" cy="64611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3600" b="1" dirty="0">
                <a:solidFill>
                  <a:srgbClr val="22226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Viết số đo thích hợp v</a:t>
            </a:r>
            <a:r>
              <a:rPr lang="en-US" altLang="en-US" sz="3600" b="1" dirty="0">
                <a:solidFill>
                  <a:srgbClr val="222268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3600" b="1" dirty="0">
                <a:solidFill>
                  <a:srgbClr val="22226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ô trống:</a:t>
            </a:r>
            <a:endParaRPr lang="en-US" altLang="en-US" sz="3600" b="1" dirty="0">
              <a:solidFill>
                <a:srgbClr val="222268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11268" name="Table 11267"/>
          <p:cNvGraphicFramePr/>
          <p:nvPr/>
        </p:nvGraphicFramePr>
        <p:xfrm>
          <a:off x="228600" y="1377950"/>
          <a:ext cx="8658225" cy="3492500"/>
        </p:xfrm>
        <a:graphic>
          <a:graphicData uri="http://schemas.openxmlformats.org/drawingml/2006/table">
            <a:tbl>
              <a:tblPr/>
              <a:tblGrid>
                <a:gridCol w="2755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16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98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811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509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9850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Hình lập phương</a:t>
                      </a:r>
                      <a:endParaRPr lang="en-US" sz="2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(1)</a:t>
                      </a:r>
                      <a:endParaRPr lang="en-US" sz="28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(2)</a:t>
                      </a:r>
                      <a:endParaRPr lang="en-US" sz="28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(3)</a:t>
                      </a:r>
                      <a:endParaRPr lang="en-US" sz="28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(4)</a:t>
                      </a:r>
                      <a:endParaRPr lang="en-US" sz="28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850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 d</a:t>
                      </a:r>
                      <a:r>
                        <a:rPr sz="2400" dirty="0"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à</a:t>
                      </a:r>
                      <a:r>
                        <a:rPr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 cạnh</a:t>
                      </a:r>
                      <a:endParaRPr lang="en-US" sz="2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1,5m</a:t>
                      </a:r>
                      <a:endParaRPr lang="en-US" sz="28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endParaRPr lang="en-US" sz="28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endParaRPr lang="en-US" sz="28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endParaRPr lang="en-US" sz="28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850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Diện tích một mặt</a:t>
                      </a:r>
                      <a:endParaRPr lang="en-US" sz="2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endParaRPr lang="en-US" sz="28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endParaRPr lang="en-US" sz="28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36cm</a:t>
                      </a:r>
                      <a:r>
                        <a:rPr sz="2800" baseline="30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8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endParaRPr lang="en-US" sz="28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850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Diện tích to</a:t>
                      </a:r>
                      <a:r>
                        <a:rPr sz="2400" dirty="0"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à</a:t>
                      </a:r>
                      <a:r>
                        <a:rPr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 phần</a:t>
                      </a:r>
                      <a:endParaRPr lang="en-US" sz="2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endParaRPr lang="en-US" sz="28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endParaRPr lang="en-US" sz="28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endParaRPr lang="en-US" sz="28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2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600dm</a:t>
                      </a:r>
                      <a:r>
                        <a:rPr sz="2800" baseline="30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8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9850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spcBef>
                          <a:spcPct val="20000"/>
                        </a:spcBef>
                        <a:buNone/>
                      </a:pPr>
                      <a:r>
                        <a:rPr sz="2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Thể tích</a:t>
                      </a:r>
                      <a:endParaRPr lang="en-US" sz="24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endParaRPr lang="en-US" sz="28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endParaRPr lang="en-US" sz="28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endParaRPr lang="en-US" sz="28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VNI-Times" pitchFamily="2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spcBef>
                          <a:spcPct val="20000"/>
                        </a:spcBef>
                        <a:buNone/>
                      </a:pPr>
                      <a:endParaRPr lang="en-US" sz="2800" dirty="0"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64683" name="Object 171"/>
          <p:cNvGraphicFramePr>
            <a:graphicFrameLocks noChangeAspect="1"/>
          </p:cNvGraphicFramePr>
          <p:nvPr/>
        </p:nvGraphicFramePr>
        <p:xfrm>
          <a:off x="4691063" y="2093913"/>
          <a:ext cx="1009650" cy="674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r:id="rId3" imgW="342900" imgH="393700" progId="Equation.3">
                  <p:embed/>
                </p:oleObj>
              </mc:Choice>
              <mc:Fallback>
                <p:oleObj r:id="rId3" imgW="342900" imgH="393700" progId="Equation.3">
                  <p:embed/>
                  <p:pic>
                    <p:nvPicPr>
                      <p:cNvPr id="0" name="Picture 307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691063" y="2093913"/>
                        <a:ext cx="1009650" cy="67468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684" name="Text Box 172"/>
          <p:cNvSpPr txBox="1"/>
          <p:nvPr/>
        </p:nvSpPr>
        <p:spPr>
          <a:xfrm>
            <a:off x="3162300" y="2876550"/>
            <a:ext cx="12192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400" dirty="0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2,25m</a:t>
            </a:r>
            <a:r>
              <a:rPr lang="en-US" altLang="en-US" sz="2400" baseline="30000" dirty="0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2400" dirty="0">
              <a:solidFill>
                <a:srgbClr val="CC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4685" name="Text Box 173"/>
          <p:cNvSpPr txBox="1"/>
          <p:nvPr/>
        </p:nvSpPr>
        <p:spPr>
          <a:xfrm>
            <a:off x="3124200" y="3600450"/>
            <a:ext cx="12192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400" dirty="0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13,5m</a:t>
            </a:r>
            <a:r>
              <a:rPr lang="en-US" altLang="en-US" sz="2400" baseline="30000" dirty="0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2400" dirty="0">
              <a:solidFill>
                <a:srgbClr val="CC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4686" name="Text Box 174"/>
          <p:cNvSpPr txBox="1"/>
          <p:nvPr/>
        </p:nvSpPr>
        <p:spPr>
          <a:xfrm>
            <a:off x="2952750" y="4267200"/>
            <a:ext cx="14478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None/>
            </a:pPr>
            <a:r>
              <a:rPr lang="en-US" altLang="en-US" sz="2400" dirty="0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3,375m</a:t>
            </a:r>
            <a:r>
              <a:rPr lang="en-US" altLang="en-US" sz="2400" baseline="30000" dirty="0">
                <a:solidFill>
                  <a:srgbClr val="CC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altLang="en-US" sz="2400" dirty="0">
              <a:solidFill>
                <a:srgbClr val="CC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64687" name="Object 175"/>
          <p:cNvGraphicFramePr>
            <a:graphicFrameLocks noChangeAspect="1"/>
          </p:cNvGraphicFramePr>
          <p:nvPr/>
        </p:nvGraphicFramePr>
        <p:xfrm>
          <a:off x="4724400" y="2798763"/>
          <a:ext cx="409575" cy="674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r:id="rId5" imgW="228600" imgH="444500" progId="Equation.3">
                  <p:embed/>
                </p:oleObj>
              </mc:Choice>
              <mc:Fallback>
                <p:oleObj r:id="rId5" imgW="228600" imgH="444500" progId="Equation.3">
                  <p:embed/>
                  <p:pic>
                    <p:nvPicPr>
                      <p:cNvPr id="0" name="Picture 3078"/>
                      <p:cNvPicPr/>
                      <p:nvPr/>
                    </p:nvPicPr>
                    <p:blipFill>
                      <a:blip r:embed="rId6">
                        <a:clrChange>
                          <a:clrFrom>
                            <a:srgbClr val="000000"/>
                          </a:clrFrom>
                          <a:clrTo>
                            <a:srgbClr val="FF0066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4724400" y="2798763"/>
                        <a:ext cx="409575" cy="67468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688" name="Text Box 176"/>
          <p:cNvSpPr txBox="1"/>
          <p:nvPr/>
        </p:nvSpPr>
        <p:spPr>
          <a:xfrm>
            <a:off x="5143500" y="2838450"/>
            <a:ext cx="81915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4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dm</a:t>
            </a:r>
            <a:r>
              <a:rPr lang="en-US" altLang="en-US" sz="2400" baseline="300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2400" dirty="0">
              <a:solidFill>
                <a:srgbClr val="FF0066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64689" name="Object 177"/>
          <p:cNvGraphicFramePr>
            <a:graphicFrameLocks noChangeAspect="1"/>
          </p:cNvGraphicFramePr>
          <p:nvPr/>
        </p:nvGraphicFramePr>
        <p:xfrm>
          <a:off x="4713288" y="3503613"/>
          <a:ext cx="373062" cy="674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r:id="rId7" imgW="215900" imgH="444500" progId="Equation.3">
                  <p:embed/>
                </p:oleObj>
              </mc:Choice>
              <mc:Fallback>
                <p:oleObj r:id="rId7" imgW="215900" imgH="444500" progId="Equation.3">
                  <p:embed/>
                  <p:pic>
                    <p:nvPicPr>
                      <p:cNvPr id="0" name="Picture 3076"/>
                      <p:cNvPicPr/>
                      <p:nvPr/>
                    </p:nvPicPr>
                    <p:blipFill>
                      <a:blip r:embed="rId8">
                        <a:clrChange>
                          <a:clrFrom>
                            <a:srgbClr val="000000"/>
                          </a:clrFrom>
                          <a:clrTo>
                            <a:srgbClr val="FF0066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4713288" y="3503613"/>
                        <a:ext cx="373062" cy="67468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690" name="Object 178"/>
          <p:cNvGraphicFramePr>
            <a:graphicFrameLocks noChangeAspect="1"/>
          </p:cNvGraphicFramePr>
          <p:nvPr/>
        </p:nvGraphicFramePr>
        <p:xfrm>
          <a:off x="4719638" y="4227513"/>
          <a:ext cx="496887" cy="674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r:id="rId9" imgW="317500" imgH="444500" progId="Equation.3">
                  <p:embed/>
                </p:oleObj>
              </mc:Choice>
              <mc:Fallback>
                <p:oleObj r:id="rId9" imgW="317500" imgH="444500" progId="Equation.3">
                  <p:embed/>
                  <p:pic>
                    <p:nvPicPr>
                      <p:cNvPr id="0" name="Picture 3077"/>
                      <p:cNvPicPr/>
                      <p:nvPr/>
                    </p:nvPicPr>
                    <p:blipFill>
                      <a:blip r:embed="rId10">
                        <a:clrChange>
                          <a:clrFrom>
                            <a:srgbClr val="000000"/>
                          </a:clrFrom>
                          <a:clrTo>
                            <a:srgbClr val="FF0066"/>
                          </a:clrTo>
                        </a:clrChange>
                      </a:blip>
                      <a:stretch>
                        <a:fillRect/>
                      </a:stretch>
                    </p:blipFill>
                    <p:spPr>
                      <a:xfrm>
                        <a:off x="4719638" y="4227513"/>
                        <a:ext cx="496887" cy="67468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691" name="Text Box 179"/>
          <p:cNvSpPr txBox="1"/>
          <p:nvPr/>
        </p:nvSpPr>
        <p:spPr>
          <a:xfrm>
            <a:off x="5105400" y="3600450"/>
            <a:ext cx="81915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4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dm</a:t>
            </a:r>
            <a:r>
              <a:rPr lang="en-US" altLang="en-US" sz="2400" baseline="300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2400" dirty="0">
              <a:solidFill>
                <a:srgbClr val="FF0066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4692" name="Text Box 180"/>
          <p:cNvSpPr txBox="1"/>
          <p:nvPr/>
        </p:nvSpPr>
        <p:spPr>
          <a:xfrm>
            <a:off x="5219700" y="4286250"/>
            <a:ext cx="81915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4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dm</a:t>
            </a:r>
            <a:r>
              <a:rPr lang="en-US" altLang="en-US" sz="2400" baseline="300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altLang="en-US" sz="2400" dirty="0">
              <a:solidFill>
                <a:srgbClr val="FF0066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4693" name="Text Box 181"/>
          <p:cNvSpPr txBox="1"/>
          <p:nvPr/>
        </p:nvSpPr>
        <p:spPr>
          <a:xfrm>
            <a:off x="6134100" y="2133600"/>
            <a:ext cx="12192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None/>
            </a:pP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6cm</a:t>
            </a:r>
            <a:endParaRPr lang="en-US" alt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4694" name="Text Box 182"/>
          <p:cNvSpPr txBox="1"/>
          <p:nvPr/>
        </p:nvSpPr>
        <p:spPr>
          <a:xfrm>
            <a:off x="6076950" y="3619500"/>
            <a:ext cx="12192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216cm</a:t>
            </a:r>
            <a:r>
              <a:rPr lang="en-US" altLang="en-US" sz="2400" baseline="30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4695" name="Text Box 183"/>
          <p:cNvSpPr txBox="1"/>
          <p:nvPr/>
        </p:nvSpPr>
        <p:spPr>
          <a:xfrm>
            <a:off x="6096000" y="4248150"/>
            <a:ext cx="1219200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216cm</a:t>
            </a:r>
            <a:r>
              <a:rPr lang="en-US" altLang="en-US" sz="2400" baseline="30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alt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4696" name="Text Box 184"/>
          <p:cNvSpPr txBox="1"/>
          <p:nvPr/>
        </p:nvSpPr>
        <p:spPr>
          <a:xfrm>
            <a:off x="7448550" y="4286250"/>
            <a:ext cx="14478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400" dirty="0">
                <a:solidFill>
                  <a:srgbClr val="CC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1000dm</a:t>
            </a:r>
            <a:r>
              <a:rPr lang="en-US" altLang="en-US" sz="2400" baseline="30000" dirty="0">
                <a:solidFill>
                  <a:srgbClr val="CC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altLang="en-US" sz="2400" dirty="0">
              <a:solidFill>
                <a:srgbClr val="CC66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4697" name="Text Box 185"/>
          <p:cNvSpPr txBox="1"/>
          <p:nvPr/>
        </p:nvSpPr>
        <p:spPr>
          <a:xfrm>
            <a:off x="7524750" y="2152650"/>
            <a:ext cx="12192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400" dirty="0">
                <a:solidFill>
                  <a:srgbClr val="CC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dm</a:t>
            </a:r>
            <a:endParaRPr lang="en-US" altLang="en-US" sz="2400" dirty="0">
              <a:solidFill>
                <a:srgbClr val="CC66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4698" name="Text Box 186"/>
          <p:cNvSpPr txBox="1"/>
          <p:nvPr/>
        </p:nvSpPr>
        <p:spPr>
          <a:xfrm>
            <a:off x="7505700" y="2857500"/>
            <a:ext cx="135255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400" dirty="0">
                <a:solidFill>
                  <a:srgbClr val="CC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100 dm</a:t>
            </a:r>
            <a:r>
              <a:rPr lang="en-US" altLang="en-US" sz="2400" baseline="30000" dirty="0">
                <a:solidFill>
                  <a:srgbClr val="CC66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altLang="en-US" sz="2400" dirty="0">
              <a:solidFill>
                <a:srgbClr val="CC66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med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46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46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46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20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64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46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46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800" decel="100000"/>
                                        <p:tgtEl>
                                          <p:spTgt spid="6468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6468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646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646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46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46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46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46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46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46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646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46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900" decel="100000" fill="hold"/>
                                        <p:tgtEl>
                                          <p:spTgt spid="646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46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6468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646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900" decel="100000" fill="hold"/>
                                        <p:tgtEl>
                                          <p:spTgt spid="646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46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646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646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900" decel="100000" fill="hold"/>
                                        <p:tgtEl>
                                          <p:spTgt spid="646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46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646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646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900" decel="100000" fill="hold"/>
                                        <p:tgtEl>
                                          <p:spTgt spid="646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46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646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646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900" decel="100000" fill="hold"/>
                                        <p:tgtEl>
                                          <p:spTgt spid="646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46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646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646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900" decel="100000" fill="hold"/>
                                        <p:tgtEl>
                                          <p:spTgt spid="646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646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800" decel="100000"/>
                                        <p:tgtEl>
                                          <p:spTgt spid="646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800" decel="100000" fill="hold"/>
                                        <p:tgtEl>
                                          <p:spTgt spid="6469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800" decel="100000" fill="hold"/>
                                        <p:tgtEl>
                                          <p:spTgt spid="646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800" decel="100000" fill="hold"/>
                                        <p:tgtEl>
                                          <p:spTgt spid="646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46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46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800" decel="100000"/>
                                        <p:tgtEl>
                                          <p:spTgt spid="646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800" decel="100000" fill="hold"/>
                                        <p:tgtEl>
                                          <p:spTgt spid="6469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800" decel="100000" fill="hold"/>
                                        <p:tgtEl>
                                          <p:spTgt spid="646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800" decel="100000" fill="hold"/>
                                        <p:tgtEl>
                                          <p:spTgt spid="646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46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46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800" decel="100000"/>
                                        <p:tgtEl>
                                          <p:spTgt spid="646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800" decel="100000" fill="hold"/>
                                        <p:tgtEl>
                                          <p:spTgt spid="6469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800" decel="100000" fill="hold"/>
                                        <p:tgtEl>
                                          <p:spTgt spid="646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800" decel="100000" fill="hold"/>
                                        <p:tgtEl>
                                          <p:spTgt spid="646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46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46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2000"/>
                                        <p:tgtEl>
                                          <p:spTgt spid="6469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2000" fill="hold"/>
                                        <p:tgtEl>
                                          <p:spTgt spid="6469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2000" fill="hold"/>
                                        <p:tgtEl>
                                          <p:spTgt spid="646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2000" fill="hold"/>
                                        <p:tgtEl>
                                          <p:spTgt spid="646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2000"/>
                                        <p:tgtEl>
                                          <p:spTgt spid="646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7" dur="2000" fill="hold"/>
                                        <p:tgtEl>
                                          <p:spTgt spid="646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2000" fill="hold"/>
                                        <p:tgtEl>
                                          <p:spTgt spid="646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2000" fill="hold"/>
                                        <p:tgtEl>
                                          <p:spTgt spid="646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0" presetID="3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2000"/>
                                        <p:tgtEl>
                                          <p:spTgt spid="646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3" dur="2000" fill="hold"/>
                                        <p:tgtEl>
                                          <p:spTgt spid="6469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2000" fill="hold"/>
                                        <p:tgtEl>
                                          <p:spTgt spid="646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2000" fill="hold"/>
                                        <p:tgtEl>
                                          <p:spTgt spid="646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606" grpId="0"/>
      <p:bldP spid="64684" grpId="0"/>
      <p:bldP spid="64685" grpId="0"/>
      <p:bldP spid="64686" grpId="0"/>
      <p:bldP spid="64688" grpId="0"/>
      <p:bldP spid="64691" grpId="0"/>
      <p:bldP spid="64692" grpId="0"/>
      <p:bldP spid="64693" grpId="0"/>
      <p:bldP spid="64694" grpId="0"/>
      <p:bldP spid="64695" grpId="0"/>
      <p:bldP spid="64696" grpId="0"/>
      <p:bldP spid="64697" grpId="0"/>
      <p:bldP spid="6469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59" name="Text Box 23"/>
          <p:cNvSpPr txBox="1">
            <a:spLocks noChangeArrowheads="1"/>
          </p:cNvSpPr>
          <p:nvPr/>
        </p:nvSpPr>
        <p:spPr bwMode="auto">
          <a:xfrm>
            <a:off x="169863" y="-317"/>
            <a:ext cx="8802688" cy="1200329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just" eaLnBrk="1" hangingPunct="1">
              <a:spcBef>
                <a:spcPct val="50000"/>
              </a:spcBef>
              <a:buNone/>
            </a:pPr>
            <a:r>
              <a:rPr lang="en-US" altLang="en-US" sz="2400" b="1" dirty="0">
                <a:solidFill>
                  <a:srgbClr val="22226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Một khối kim loại hình lập phương có cạnh l</a:t>
            </a:r>
            <a:r>
              <a:rPr lang="en-US" altLang="en-US" sz="2400" b="1" dirty="0">
                <a:solidFill>
                  <a:srgbClr val="222268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400" b="1" dirty="0">
                <a:solidFill>
                  <a:srgbClr val="22226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0,75m. Mỗi đề-xi-mét khối kim loại đó cân nặng 15kg. Hỏi khối kim loại đó cân nặng bao nhiêu ki-lô-gam?</a:t>
            </a:r>
            <a:endParaRPr lang="en-US" altLang="en-US" sz="2400" b="1" dirty="0">
              <a:solidFill>
                <a:srgbClr val="222268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5560" name="Text Box 24"/>
          <p:cNvSpPr txBox="1"/>
          <p:nvPr/>
        </p:nvSpPr>
        <p:spPr>
          <a:xfrm>
            <a:off x="3810000" y="1086143"/>
            <a:ext cx="1619250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None/>
            </a:pPr>
            <a:r>
              <a:rPr lang="vi-VN" altLang="en-US" sz="2800" dirty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altLang="en-US" sz="2800" dirty="0">
                <a:solidFill>
                  <a:srgbClr val="0099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en-US" sz="2800" dirty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g</a:t>
            </a:r>
            <a:r>
              <a:rPr lang="en-US" altLang="en-US" sz="2800" dirty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iải</a:t>
            </a:r>
            <a:endParaRPr lang="en-US" altLang="en-US" sz="2800" dirty="0">
              <a:solidFill>
                <a:srgbClr val="0099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5561" name="Text Box 25"/>
          <p:cNvSpPr txBox="1"/>
          <p:nvPr/>
        </p:nvSpPr>
        <p:spPr>
          <a:xfrm>
            <a:off x="1471447" y="1590568"/>
            <a:ext cx="7356311" cy="304698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ts val="0"/>
              </a:spcBef>
              <a:buNone/>
            </a:pPr>
            <a:r>
              <a:rPr lang="en-US" altLang="en-US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Đổi:  0,75 m = 7,5 dm</a:t>
            </a:r>
          </a:p>
          <a:p>
            <a:pPr marL="0" lvl="0" indent="0" eaLnBrk="1" hangingPunct="1">
              <a:spcBef>
                <a:spcPts val="0"/>
              </a:spcBef>
              <a:buNone/>
            </a:pPr>
            <a:r>
              <a:rPr lang="en-US" altLang="en-US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 tích cuả khối kim loại l</a:t>
            </a:r>
            <a:r>
              <a:rPr lang="en-US" altLang="en-US" dirty="0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lvl="0" indent="0" eaLnBrk="1" hangingPunct="1">
              <a:spcBef>
                <a:spcPts val="0"/>
              </a:spcBef>
              <a:buNone/>
            </a:pPr>
            <a:r>
              <a:rPr lang="en-US" altLang="en-US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7,5 x 7,5 x 7,5 = 421,875 (dm</a:t>
            </a:r>
            <a:r>
              <a:rPr lang="en-US" altLang="en-US" baseline="300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lvl="0" indent="0" eaLnBrk="1" hangingPunct="1">
              <a:spcBef>
                <a:spcPts val="0"/>
              </a:spcBef>
              <a:buNone/>
            </a:pPr>
            <a:r>
              <a:rPr lang="en-US" altLang="en-US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Khối kim loại đó cân nặng:</a:t>
            </a:r>
          </a:p>
          <a:p>
            <a:pPr marL="0" lvl="0" indent="0" eaLnBrk="1" hangingPunct="1">
              <a:spcBef>
                <a:spcPts val="0"/>
              </a:spcBef>
              <a:buNone/>
            </a:pPr>
            <a:r>
              <a:rPr lang="en-US" altLang="en-US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15 x 412,875 = 6328,125 (kg)</a:t>
            </a:r>
          </a:p>
          <a:p>
            <a:pPr marL="0" lvl="0" indent="0" eaLnBrk="1" hangingPunct="1">
              <a:spcBef>
                <a:spcPts val="0"/>
              </a:spcBef>
              <a:buNone/>
            </a:pPr>
            <a:r>
              <a:rPr lang="en-US" altLang="en-US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en-US" altLang="en-US" i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 số:</a:t>
            </a:r>
            <a:r>
              <a:rPr lang="en-US" altLang="en-US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6328,125 kg</a:t>
            </a:r>
            <a:endParaRPr lang="en-US" altLang="en-US" dirty="0">
              <a:solidFill>
                <a:srgbClr val="008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med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65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55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55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55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55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655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6556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6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620" name="Text Box 36"/>
          <p:cNvSpPr txBox="1">
            <a:spLocks noChangeArrowheads="1"/>
          </p:cNvSpPr>
          <p:nvPr/>
        </p:nvSpPr>
        <p:spPr bwMode="auto">
          <a:xfrm>
            <a:off x="238125" y="728663"/>
            <a:ext cx="8905875" cy="2308324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3</a:t>
            </a:r>
            <a:r>
              <a:rPr lang="en-US" altLang="en-US" sz="2400" b="1" dirty="0">
                <a:solidFill>
                  <a:srgbClr val="22226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Một hình hộp chữ nhật có chiều d</a:t>
            </a:r>
            <a:r>
              <a:rPr lang="en-US" altLang="en-US" sz="2400" b="1" dirty="0">
                <a:solidFill>
                  <a:srgbClr val="222268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400" b="1" dirty="0">
                <a:solidFill>
                  <a:srgbClr val="22226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8cm, chiều rộng 7cm v</a:t>
            </a:r>
            <a:r>
              <a:rPr lang="en-US" altLang="en-US" sz="2400" b="1" dirty="0">
                <a:solidFill>
                  <a:srgbClr val="222268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400" b="1" dirty="0">
                <a:solidFill>
                  <a:srgbClr val="22226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chiều cao 9cm. Một hình lập phương có cạnh bằng trung bình cộng của ba kích thước của hình hộp chữ nhật trên. Tính :                                                                                                </a:t>
            </a:r>
          </a:p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400" b="1" dirty="0">
                <a:solidFill>
                  <a:srgbClr val="22226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Thể tích hình hộp chữ nhật;</a:t>
            </a:r>
          </a:p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400" b="1" dirty="0">
                <a:solidFill>
                  <a:srgbClr val="22226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Thể tích hình lập phương.</a:t>
            </a:r>
            <a:endParaRPr lang="en-US" altLang="en-US" sz="2400" b="1" dirty="0">
              <a:solidFill>
                <a:srgbClr val="222268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med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7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62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7"/>
          <p:cNvSpPr txBox="1">
            <a:spLocks noChangeArrowheads="1"/>
          </p:cNvSpPr>
          <p:nvPr/>
        </p:nvSpPr>
        <p:spPr bwMode="auto">
          <a:xfrm>
            <a:off x="1166648" y="401638"/>
            <a:ext cx="7180427" cy="4524315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ts val="0"/>
              </a:spcBef>
              <a:buNone/>
            </a:pPr>
            <a:r>
              <a:rPr lang="en-US" altLang="en-US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</a:t>
            </a:r>
            <a:r>
              <a:rPr lang="vi-VN" alt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altLang="en-US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g</a:t>
            </a:r>
            <a:r>
              <a:rPr lang="en-US" alt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iải </a:t>
            </a:r>
          </a:p>
          <a:p>
            <a:pPr marL="0" lvl="0" indent="0" eaLnBrk="1" hangingPunct="1">
              <a:spcBef>
                <a:spcPts val="0"/>
              </a:spcBef>
              <a:buNone/>
            </a:pPr>
            <a:r>
              <a:rPr lang="en-US" altLang="en-US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Thể tích hình hộp chữ nhật l</a:t>
            </a:r>
            <a:r>
              <a:rPr lang="en-US" altLang="en-US" dirty="0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lvl="0" indent="0" eaLnBrk="1" hangingPunct="1">
              <a:spcBef>
                <a:spcPts val="0"/>
              </a:spcBef>
              <a:buNone/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8 x 7 x 9 = 504 (cm</a:t>
            </a:r>
            <a:r>
              <a:rPr lang="en-US" alt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lvl="0" indent="0" eaLnBrk="1" hangingPunct="1">
              <a:spcBef>
                <a:spcPts val="0"/>
              </a:spcBef>
              <a:buNone/>
            </a:pPr>
            <a:r>
              <a:rPr lang="en-US" altLang="en-US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Cạnh của hình lập phương l</a:t>
            </a:r>
            <a:r>
              <a:rPr lang="en-US" altLang="en-US" dirty="0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lvl="0" indent="0" eaLnBrk="1" hangingPunct="1">
              <a:spcBef>
                <a:spcPts val="0"/>
              </a:spcBef>
              <a:buNone/>
            </a:pPr>
            <a:r>
              <a:rPr lang="en-US" altLang="en-US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(8 + 7 + 9) : 3 = 8 (cm)</a:t>
            </a:r>
          </a:p>
          <a:p>
            <a:pPr marL="0" lvl="0" indent="0" eaLnBrk="1" hangingPunct="1">
              <a:spcBef>
                <a:spcPts val="0"/>
              </a:spcBef>
              <a:buNone/>
            </a:pPr>
            <a:r>
              <a:rPr lang="en-US" altLang="en-US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Thể tích của hình lập phương l</a:t>
            </a:r>
            <a:r>
              <a:rPr lang="en-US" altLang="en-US" dirty="0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lvl="0" indent="0" eaLnBrk="1" hangingPunct="1">
              <a:spcBef>
                <a:spcPts val="0"/>
              </a:spcBef>
              <a:buNone/>
            </a:pPr>
            <a:r>
              <a:rPr lang="en-US" altLang="en-US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8 x 8 x 8 = 512 (cm</a:t>
            </a:r>
            <a:r>
              <a:rPr lang="en-US" alt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lvl="0" indent="0" eaLnBrk="1" hangingPunct="1">
              <a:spcBef>
                <a:spcPts val="0"/>
              </a:spcBef>
              <a:buNone/>
            </a:pPr>
            <a:r>
              <a:rPr lang="en-US" altLang="en-US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  <a:r>
              <a:rPr lang="en-US" altLang="en-US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Đáp số: </a:t>
            </a:r>
            <a:r>
              <a:rPr lang="en-US" altLang="en-US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504cm</a:t>
            </a:r>
            <a:r>
              <a:rPr lang="en-US" altLang="en-US" baseline="300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;</a:t>
            </a:r>
            <a:endParaRPr lang="vi-VN" altLang="en-US" dirty="0">
              <a:solidFill>
                <a:srgbClr val="008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eaLnBrk="1" hangingPunct="1">
              <a:spcBef>
                <a:spcPts val="0"/>
              </a:spcBef>
              <a:buNone/>
            </a:pPr>
            <a:r>
              <a:rPr lang="vi-VN" altLang="en-US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</a:t>
            </a:r>
            <a:r>
              <a:rPr lang="en-US" altLang="en-US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512cm</a:t>
            </a:r>
            <a:r>
              <a:rPr lang="en-US" altLang="en-US" baseline="300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dirty="0">
              <a:solidFill>
                <a:srgbClr val="008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med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-635" y="9525"/>
            <a:ext cx="9145270" cy="5142865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6855DA6-D964-569C-7378-4E991A10F8AC}"/>
              </a:ext>
            </a:extLst>
          </p:cNvPr>
          <p:cNvSpPr txBox="1"/>
          <p:nvPr/>
        </p:nvSpPr>
        <p:spPr>
          <a:xfrm>
            <a:off x="1604087" y="1305141"/>
            <a:ext cx="6311595" cy="14465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8800" b="1" kern="10" dirty="0"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66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DẶN DÒ </a:t>
            </a:r>
            <a:endParaRPr lang="en-US" sz="8800" b="1" kern="10" dirty="0">
              <a:ln w="19050">
                <a:solidFill>
                  <a:srgbClr val="0000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 advClick="0" advTm="5000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610" name="Picture 15" descr="33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229100"/>
            <a:ext cx="915988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8611" name="Picture 20" descr="33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8014" y="4229100"/>
            <a:ext cx="915987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7" name="WordArt 8"/>
          <p:cNvSpPr>
            <a:spLocks noChangeArrowheads="1" noChangeShapeType="1" noTextEdit="1"/>
          </p:cNvSpPr>
          <p:nvPr/>
        </p:nvSpPr>
        <p:spPr bwMode="auto">
          <a:xfrm>
            <a:off x="1502875" y="1059255"/>
            <a:ext cx="5567881" cy="1946494"/>
          </a:xfrm>
          <a:prstGeom prst="rect">
            <a:avLst/>
          </a:prstGeom>
        </p:spPr>
        <p:txBody>
          <a:bodyPr wrap="none" lIns="68580" tIns="34290" rIns="68580" bIns="34290" fromWordArt="1">
            <a:prstTxWarp prst="textPlain">
              <a:avLst>
                <a:gd name="adj" fmla="val 50000"/>
              </a:avLst>
            </a:prstTxWarp>
          </a:bodyPr>
          <a:lstStyle/>
          <a:p>
            <a:pPr>
              <a:defRPr/>
            </a:pPr>
            <a:r>
              <a:rPr lang="en-US" b="1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KHỞI ĐỘNG</a:t>
            </a:r>
          </a:p>
        </p:txBody>
      </p:sp>
    </p:spTree>
    <p:extLst>
      <p:ext uri="{BB962C8B-B14F-4D97-AF65-F5344CB8AC3E}">
        <p14:creationId xmlns:p14="http://schemas.microsoft.com/office/powerpoint/2010/main" val="2024621849"/>
      </p:ext>
    </p:extLst>
  </p:cSld>
  <p:clrMapOvr>
    <a:masterClrMapping/>
  </p:clrMapOvr>
  <p:transition spd="slow"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/>
          <p:nvPr/>
        </p:nvSpPr>
        <p:spPr>
          <a:xfrm>
            <a:off x="265113" y="161925"/>
            <a:ext cx="8494712" cy="12001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just" eaLnBrk="1" hangingPunct="1">
              <a:spcBef>
                <a:spcPct val="0"/>
              </a:spcBef>
              <a:buNone/>
            </a:pPr>
            <a:r>
              <a:rPr lang="en-US" altLang="en-US" sz="3600" b="1" dirty="0">
                <a:solidFill>
                  <a:srgbClr val="26267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Phát biểu quy tắc v</a:t>
            </a:r>
            <a:r>
              <a:rPr lang="en-US" altLang="en-US" sz="3600" b="1" dirty="0">
                <a:solidFill>
                  <a:srgbClr val="26267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3600" b="1" dirty="0">
                <a:solidFill>
                  <a:srgbClr val="26267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viết công thức tính thể tích hình hộp chữ nhật</a:t>
            </a:r>
            <a:r>
              <a:rPr lang="vi-VN" altLang="en-US" sz="3600" b="1" dirty="0">
                <a:solidFill>
                  <a:srgbClr val="26267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3600" b="1" dirty="0">
              <a:solidFill>
                <a:srgbClr val="262673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053" name="TextBox 6"/>
          <p:cNvSpPr txBox="1"/>
          <p:nvPr/>
        </p:nvSpPr>
        <p:spPr>
          <a:xfrm>
            <a:off x="166688" y="1603375"/>
            <a:ext cx="8780462" cy="17541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just" eaLnBrk="1" hangingPunct="1">
              <a:spcBef>
                <a:spcPct val="0"/>
              </a:spcBef>
              <a:buNone/>
            </a:pP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Muốn tính thể tích hình hộp chữ nhật ta lấy chiều d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nhân với chiều rộng rồi nhân với chiều cao (cùng một đơn vị đo)</a:t>
            </a:r>
            <a:r>
              <a:rPr lang="vi-VN" alt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36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559532" y="3781380"/>
            <a:ext cx="3874779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US" sz="5400" b="1" i="0" u="none" strike="noStrike" kern="1200" cap="none" spc="0" normalizeH="0" baseline="0" noProof="0" dirty="0">
                <a:ln w="1905"/>
                <a:solidFill>
                  <a:srgbClr val="00206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V = a x b x c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med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/>
          <p:nvPr/>
        </p:nvSpPr>
        <p:spPr>
          <a:xfrm>
            <a:off x="238125" y="103188"/>
            <a:ext cx="8829675" cy="17541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just" eaLnBrk="1" hangingPunct="1">
              <a:spcBef>
                <a:spcPct val="0"/>
              </a:spcBef>
              <a:buNone/>
            </a:pP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Tính thể tích hình hộp chữ nhật có chiều d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15cm, chiều rộng 10cm v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chiều cao 12cm.</a:t>
            </a:r>
            <a:endParaRPr lang="en-US" altLang="en-US" sz="36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147" name="TextBox 4"/>
          <p:cNvSpPr txBox="1"/>
          <p:nvPr/>
        </p:nvSpPr>
        <p:spPr>
          <a:xfrm>
            <a:off x="1846263" y="2759075"/>
            <a:ext cx="6208712" cy="17541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 tích hình hộp chữ nhật l</a:t>
            </a:r>
            <a:r>
              <a:rPr lang="en-US" altLang="en-US" sz="3600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15 x 10 x 12 = 1800 (cm</a:t>
            </a:r>
            <a:r>
              <a:rPr lang="en-US" altLang="en-US" sz="3600" baseline="30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Đáp số: 1800 cm</a:t>
            </a:r>
            <a:r>
              <a:rPr lang="en-US" altLang="en-US" sz="3600" baseline="30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altLang="en-US" sz="3600" dirty="0">
              <a:solidFill>
                <a:srgbClr val="C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148" name="TextBox 5"/>
          <p:cNvSpPr txBox="1"/>
          <p:nvPr/>
        </p:nvSpPr>
        <p:spPr>
          <a:xfrm>
            <a:off x="3924300" y="1712913"/>
            <a:ext cx="1697038" cy="6461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vi-VN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altLang="en-US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giải</a:t>
            </a:r>
            <a:endParaRPr lang="en-US" altLang="en-US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med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500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WordArt 4"/>
          <p:cNvSpPr>
            <a:spLocks noTextEdit="1"/>
          </p:cNvSpPr>
          <p:nvPr/>
        </p:nvSpPr>
        <p:spPr>
          <a:xfrm>
            <a:off x="2552700" y="2781300"/>
            <a:ext cx="4324350" cy="1127125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  <a:normAutofit/>
          </a:bodyPr>
          <a:lstStyle/>
          <a:p>
            <a:pPr algn="ctr"/>
            <a:endParaRPr lang="en-US" sz="3600" b="1">
              <a:solidFill>
                <a:srgbClr val="FF0000"/>
              </a:solidFill>
              <a:effectLst>
                <a:outerShdw dist="53882" dir="2699999" algn="ctr" rotWithShape="0">
                  <a:srgbClr val="C0C0C0">
                    <a:alpha val="79999"/>
                  </a:srgbClr>
                </a:outerShdw>
              </a:effectLst>
              <a:latin typeface="VNI-Times" pitchFamily="2" charset="0"/>
              <a:ea typeface="VNI-Times" pitchFamily="2" charset="0"/>
            </a:endParaRPr>
          </a:p>
        </p:txBody>
      </p:sp>
      <p:sp>
        <p:nvSpPr>
          <p:cNvPr id="6147" name="WordArt 30"/>
          <p:cNvSpPr>
            <a:spLocks noTextEdit="1"/>
          </p:cNvSpPr>
          <p:nvPr/>
        </p:nvSpPr>
        <p:spPr>
          <a:xfrm>
            <a:off x="416458" y="2057400"/>
            <a:ext cx="8727542" cy="1851025"/>
          </a:xfrm>
          <a:prstGeom prst="rect">
            <a:avLst/>
          </a:prstGeom>
        </p:spPr>
        <p:txBody>
          <a:bodyPr wrap="none" fromWordArt="1">
            <a:prstTxWarp prst="textNoShape">
              <a:avLst/>
            </a:prstTxWarp>
            <a:normAutofit/>
          </a:bodyPr>
          <a:lstStyle/>
          <a:p>
            <a:pPr algn="ctr"/>
            <a:r>
              <a:rPr lang="en-US" sz="4400" b="1" dirty="0">
                <a:solidFill>
                  <a:srgbClr val="FF0000"/>
                </a:solidFill>
                <a:effectLst>
                  <a:outerShdw dist="53882" dir="2699999" algn="ctr" rotWithShape="0">
                    <a:srgbClr val="C0C0C0">
                      <a:alpha val="79999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THỂ TÍCH HÌNH LẬP PHƯƠNG</a:t>
            </a:r>
          </a:p>
        </p:txBody>
      </p:sp>
      <p:sp>
        <p:nvSpPr>
          <p:cNvPr id="6148" name="WordArt 33"/>
          <p:cNvSpPr>
            <a:spLocks noTextEdit="1"/>
          </p:cNvSpPr>
          <p:nvPr/>
        </p:nvSpPr>
        <p:spPr>
          <a:xfrm>
            <a:off x="3232088" y="933450"/>
            <a:ext cx="2482596" cy="895350"/>
          </a:xfrm>
          <a:prstGeom prst="rect">
            <a:avLst/>
          </a:prstGeom>
        </p:spPr>
        <p:txBody>
          <a:bodyPr wrap="none" fromWordArt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6000" u="sng" dirty="0">
                <a:ln w="19050" cap="flat" cmpd="sng">
                  <a:solidFill>
                    <a:srgbClr val="99CCFF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0066CC"/>
                </a:solidFill>
                <a:effectLst>
                  <a:outerShdw dist="35921" dir="2699999" algn="ctr" rotWithShape="0">
                    <a:srgbClr val="990000"/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TOÁN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med">
        <p:blinds dir="vert"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WordArt 11"/>
          <p:cNvSpPr>
            <a:spLocks noChangeArrowheads="1" noChangeShapeType="1" noTextEdit="1"/>
          </p:cNvSpPr>
          <p:nvPr/>
        </p:nvSpPr>
        <p:spPr bwMode="auto">
          <a:xfrm>
            <a:off x="1189039" y="1943100"/>
            <a:ext cx="7302500" cy="1175147"/>
          </a:xfrm>
          <a:prstGeom prst="rect">
            <a:avLst/>
          </a:prstGeom>
        </p:spPr>
        <p:txBody>
          <a:bodyPr wrap="none" lIns="68580" tIns="34290" rIns="68580" bIns="34290" fromWordArt="1">
            <a:prstTxWarp prst="textPlain">
              <a:avLst>
                <a:gd name="adj" fmla="val 50000"/>
              </a:avLst>
            </a:prstTxWarp>
          </a:bodyPr>
          <a:lstStyle/>
          <a:p>
            <a:pPr>
              <a:defRPr/>
            </a:pPr>
            <a:r>
              <a:rPr lang="en-US" b="1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2024621849"/>
      </p:ext>
    </p:extLst>
  </p:cSld>
  <p:clrMapOvr>
    <a:masterClrMapping/>
  </p:clrMapOvr>
  <p:transition spd="slow"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909" name="Text Box 13"/>
          <p:cNvSpPr txBox="1"/>
          <p:nvPr/>
        </p:nvSpPr>
        <p:spPr>
          <a:xfrm>
            <a:off x="69850" y="-5715"/>
            <a:ext cx="22860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Ví dụ</a:t>
            </a:r>
            <a:endParaRPr lang="en-US" altLang="en-US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173" name="Text Box 33"/>
          <p:cNvSpPr txBox="1"/>
          <p:nvPr/>
        </p:nvSpPr>
        <p:spPr>
          <a:xfrm rot="-5400000">
            <a:off x="569913" y="3572510"/>
            <a:ext cx="688975" cy="4000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000" dirty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cm</a:t>
            </a:r>
            <a:endParaRPr lang="en-US" altLang="en-US" sz="2000" dirty="0">
              <a:solidFill>
                <a:srgbClr val="0099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174" name="Text Box 34"/>
          <p:cNvSpPr txBox="1"/>
          <p:nvPr/>
        </p:nvSpPr>
        <p:spPr>
          <a:xfrm>
            <a:off x="1768475" y="4820285"/>
            <a:ext cx="688975" cy="4000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000" dirty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cm</a:t>
            </a:r>
            <a:endParaRPr lang="en-US" altLang="en-US" sz="2000" dirty="0">
              <a:solidFill>
                <a:srgbClr val="0099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175" name="Text Box 35"/>
          <p:cNvSpPr txBox="1"/>
          <p:nvPr/>
        </p:nvSpPr>
        <p:spPr>
          <a:xfrm rot="-2604745">
            <a:off x="3403600" y="4239260"/>
            <a:ext cx="688975" cy="400050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000" dirty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cm</a:t>
            </a:r>
            <a:endParaRPr lang="en-US" altLang="en-US" sz="2000" dirty="0">
              <a:solidFill>
                <a:srgbClr val="0099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0960" name="Text Box 64"/>
          <p:cNvSpPr txBox="1"/>
          <p:nvPr/>
        </p:nvSpPr>
        <p:spPr>
          <a:xfrm>
            <a:off x="0" y="540385"/>
            <a:ext cx="8596313" cy="8302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 </a:t>
            </a:r>
            <a:r>
              <a:rPr lang="vi-VN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khối hộp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có chiều d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3cm, chiều rộng 3cm v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chiều cao 3cm. Tính thể tích </a:t>
            </a:r>
            <a:r>
              <a:rPr lang="vi-VN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khối hộp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đó.</a:t>
            </a:r>
            <a:endParaRPr lang="en-US" alt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0961" name="Text Box 65"/>
          <p:cNvSpPr txBox="1"/>
          <p:nvPr/>
        </p:nvSpPr>
        <p:spPr>
          <a:xfrm>
            <a:off x="5900738" y="2215198"/>
            <a:ext cx="2286000" cy="457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vi-V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altLang="en-US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g</a:t>
            </a:r>
            <a:r>
              <a:rPr lang="en-US" alt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iải </a:t>
            </a:r>
            <a:endParaRPr lang="en-US" altLang="en-US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0963" name="Text Box 67"/>
          <p:cNvSpPr txBox="1"/>
          <p:nvPr/>
        </p:nvSpPr>
        <p:spPr>
          <a:xfrm>
            <a:off x="4795838" y="2796223"/>
            <a:ext cx="4375150" cy="12001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en-US" alt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 tích của khối hộp đó l</a:t>
            </a:r>
            <a:r>
              <a:rPr lang="en-US" altLang="en-US" sz="2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en-US" alt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x3 x3 = 27 (cm3)</a:t>
            </a:r>
            <a:endParaRPr lang="vi-VN" altLang="en-US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en-US" alt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 số : 27 cm3</a:t>
            </a:r>
            <a:endParaRPr lang="en-US" altLang="en-US" sz="2400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4" name="Group 4"/>
          <p:cNvGrpSpPr/>
          <p:nvPr/>
        </p:nvGrpSpPr>
        <p:grpSpPr>
          <a:xfrm>
            <a:off x="1155700" y="1794510"/>
            <a:ext cx="2859088" cy="2971800"/>
            <a:chOff x="444" y="1920"/>
            <a:chExt cx="1692" cy="1872"/>
          </a:xfrm>
        </p:grpSpPr>
        <p:sp>
          <p:nvSpPr>
            <p:cNvPr id="8204" name="Rectangle 5"/>
            <p:cNvSpPr/>
            <p:nvPr/>
          </p:nvSpPr>
          <p:spPr>
            <a:xfrm>
              <a:off x="455" y="2496"/>
              <a:ext cx="1110" cy="1290"/>
            </a:xfrm>
            <a:prstGeom prst="rect">
              <a:avLst/>
            </a:prstGeom>
            <a:noFill/>
            <a:ln w="9525" cap="flat" cmpd="sng">
              <a:solidFill>
                <a:schemeClr val="hlink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endParaRPr lang="en-US" altLang="en-US" sz="18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grpSp>
          <p:nvGrpSpPr>
            <p:cNvPr id="8205" name="Group 6"/>
            <p:cNvGrpSpPr/>
            <p:nvPr/>
          </p:nvGrpSpPr>
          <p:grpSpPr>
            <a:xfrm>
              <a:off x="468" y="1920"/>
              <a:ext cx="1668" cy="588"/>
              <a:chOff x="468" y="1920"/>
              <a:chExt cx="1668" cy="588"/>
            </a:xfrm>
          </p:grpSpPr>
          <p:sp>
            <p:nvSpPr>
              <p:cNvPr id="8213" name="Line 7"/>
              <p:cNvSpPr/>
              <p:nvPr/>
            </p:nvSpPr>
            <p:spPr>
              <a:xfrm flipV="1">
                <a:off x="1560" y="1932"/>
                <a:ext cx="576" cy="576"/>
              </a:xfrm>
              <a:prstGeom prst="line">
                <a:avLst/>
              </a:prstGeom>
              <a:ln w="9525" cap="flat" cmpd="sng">
                <a:solidFill>
                  <a:schemeClr val="hlink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14" name="Line 8"/>
              <p:cNvSpPr/>
              <p:nvPr/>
            </p:nvSpPr>
            <p:spPr>
              <a:xfrm>
                <a:off x="1032" y="1932"/>
                <a:ext cx="1080" cy="0"/>
              </a:xfrm>
              <a:prstGeom prst="line">
                <a:avLst/>
              </a:prstGeom>
              <a:ln w="9525" cap="flat" cmpd="sng">
                <a:solidFill>
                  <a:srgbClr val="33CCCC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15" name="Line 9"/>
              <p:cNvSpPr/>
              <p:nvPr/>
            </p:nvSpPr>
            <p:spPr>
              <a:xfrm flipV="1">
                <a:off x="468" y="1920"/>
                <a:ext cx="576" cy="576"/>
              </a:xfrm>
              <a:prstGeom prst="line">
                <a:avLst/>
              </a:prstGeom>
              <a:ln w="9525" cap="flat" cmpd="sng">
                <a:solidFill>
                  <a:schemeClr val="hlink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206" name="Group 10"/>
            <p:cNvGrpSpPr/>
            <p:nvPr/>
          </p:nvGrpSpPr>
          <p:grpSpPr>
            <a:xfrm>
              <a:off x="444" y="1944"/>
              <a:ext cx="1668" cy="1848"/>
              <a:chOff x="444" y="1944"/>
              <a:chExt cx="1668" cy="1848"/>
            </a:xfrm>
          </p:grpSpPr>
          <p:sp>
            <p:nvSpPr>
              <p:cNvPr id="8210" name="Line 11"/>
              <p:cNvSpPr/>
              <p:nvPr/>
            </p:nvSpPr>
            <p:spPr>
              <a:xfrm flipV="1">
                <a:off x="1038" y="3208"/>
                <a:ext cx="1074" cy="11"/>
              </a:xfrm>
              <a:prstGeom prst="line">
                <a:avLst/>
              </a:prstGeom>
              <a:ln w="9525" cap="flat" cmpd="sng">
                <a:solidFill>
                  <a:schemeClr val="hlink"/>
                </a:solidFill>
                <a:prstDash val="dash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11" name="Line 12"/>
              <p:cNvSpPr/>
              <p:nvPr/>
            </p:nvSpPr>
            <p:spPr>
              <a:xfrm>
                <a:off x="1032" y="1944"/>
                <a:ext cx="0" cy="1272"/>
              </a:xfrm>
              <a:prstGeom prst="line">
                <a:avLst/>
              </a:prstGeom>
              <a:ln w="9525" cap="flat" cmpd="sng">
                <a:solidFill>
                  <a:schemeClr val="hlink"/>
                </a:solidFill>
                <a:prstDash val="dash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12" name="Line 13"/>
              <p:cNvSpPr/>
              <p:nvPr/>
            </p:nvSpPr>
            <p:spPr>
              <a:xfrm flipV="1">
                <a:off x="444" y="3216"/>
                <a:ext cx="588" cy="576"/>
              </a:xfrm>
              <a:prstGeom prst="line">
                <a:avLst/>
              </a:prstGeom>
              <a:ln w="9525" cap="flat" cmpd="sng">
                <a:solidFill>
                  <a:schemeClr val="hlink"/>
                </a:solidFill>
                <a:prstDash val="dash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207" name="Group 14"/>
            <p:cNvGrpSpPr/>
            <p:nvPr/>
          </p:nvGrpSpPr>
          <p:grpSpPr>
            <a:xfrm>
              <a:off x="1560" y="1944"/>
              <a:ext cx="564" cy="1836"/>
              <a:chOff x="1560" y="1944"/>
              <a:chExt cx="564" cy="1836"/>
            </a:xfrm>
          </p:grpSpPr>
          <p:sp>
            <p:nvSpPr>
              <p:cNvPr id="8208" name="Line 15"/>
              <p:cNvSpPr/>
              <p:nvPr/>
            </p:nvSpPr>
            <p:spPr>
              <a:xfrm flipV="1">
                <a:off x="1560" y="3204"/>
                <a:ext cx="564" cy="576"/>
              </a:xfrm>
              <a:prstGeom prst="line">
                <a:avLst/>
              </a:prstGeom>
              <a:ln w="9525" cap="flat" cmpd="sng">
                <a:solidFill>
                  <a:schemeClr val="hlink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209" name="Line 16"/>
              <p:cNvSpPr/>
              <p:nvPr/>
            </p:nvSpPr>
            <p:spPr>
              <a:xfrm>
                <a:off x="2124" y="1944"/>
                <a:ext cx="0" cy="1260"/>
              </a:xfrm>
              <a:prstGeom prst="line">
                <a:avLst/>
              </a:prstGeom>
              <a:ln w="9525" cap="flat" cmpd="sng">
                <a:solidFill>
                  <a:schemeClr val="hlink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ransition spd="med">
    <p:cover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09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09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09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096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09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09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09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809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6" dur="1000"/>
                                        <p:tgtEl>
                                          <p:spTgt spid="809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09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809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3" dur="1000"/>
                                        <p:tgtEl>
                                          <p:spTgt spid="80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09" grpId="0"/>
      <p:bldP spid="7173" grpId="0"/>
      <p:bldP spid="7174" grpId="0"/>
      <p:bldP spid="7175" grpId="0"/>
      <p:bldP spid="80960" grpId="0"/>
      <p:bldP spid="80961" grpId="0"/>
      <p:bldP spid="8096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8" name="Group 57"/>
          <p:cNvGrpSpPr/>
          <p:nvPr/>
        </p:nvGrpSpPr>
        <p:grpSpPr>
          <a:xfrm>
            <a:off x="5418138" y="766763"/>
            <a:ext cx="2657475" cy="2886075"/>
            <a:chOff x="4848225" y="2209800"/>
            <a:chExt cx="2657475" cy="2886075"/>
          </a:xfrm>
        </p:grpSpPr>
        <p:grpSp>
          <p:nvGrpSpPr>
            <p:cNvPr id="9224" name="Group 58"/>
            <p:cNvGrpSpPr/>
            <p:nvPr/>
          </p:nvGrpSpPr>
          <p:grpSpPr>
            <a:xfrm>
              <a:off x="4876800" y="2209800"/>
              <a:ext cx="2628900" cy="2876550"/>
              <a:chOff x="1236" y="2052"/>
              <a:chExt cx="1656" cy="1812"/>
            </a:xfrm>
          </p:grpSpPr>
          <p:sp>
            <p:nvSpPr>
              <p:cNvPr id="9252" name="Line 43"/>
              <p:cNvSpPr/>
              <p:nvPr/>
            </p:nvSpPr>
            <p:spPr>
              <a:xfrm flipV="1">
                <a:off x="1818" y="3304"/>
                <a:ext cx="1074" cy="11"/>
              </a:xfrm>
              <a:prstGeom prst="line">
                <a:avLst/>
              </a:prstGeom>
              <a:ln w="9525" cap="flat" cmpd="sng">
                <a:solidFill>
                  <a:schemeClr val="hlink"/>
                </a:solidFill>
                <a:prstDash val="dash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53" name="Line 44"/>
              <p:cNvSpPr/>
              <p:nvPr/>
            </p:nvSpPr>
            <p:spPr>
              <a:xfrm>
                <a:off x="1788" y="2052"/>
                <a:ext cx="24" cy="1260"/>
              </a:xfrm>
              <a:prstGeom prst="line">
                <a:avLst/>
              </a:prstGeom>
              <a:ln w="9525" cap="flat" cmpd="sng">
                <a:solidFill>
                  <a:schemeClr val="hlink"/>
                </a:solidFill>
                <a:prstDash val="dash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54" name="Line 45"/>
              <p:cNvSpPr/>
              <p:nvPr/>
            </p:nvSpPr>
            <p:spPr>
              <a:xfrm flipV="1">
                <a:off x="1236" y="3312"/>
                <a:ext cx="576" cy="552"/>
              </a:xfrm>
              <a:prstGeom prst="line">
                <a:avLst/>
              </a:prstGeom>
              <a:ln w="9525" cap="flat" cmpd="sng">
                <a:solidFill>
                  <a:schemeClr val="hlink"/>
                </a:solidFill>
                <a:prstDash val="dash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9225" name="Rectangle 23"/>
            <p:cNvSpPr/>
            <p:nvPr/>
          </p:nvSpPr>
          <p:spPr>
            <a:xfrm>
              <a:off x="5467350" y="2486025"/>
              <a:ext cx="587375" cy="666750"/>
            </a:xfrm>
            <a:prstGeom prst="rect">
              <a:avLst/>
            </a:prstGeom>
            <a:solidFill>
              <a:schemeClr val="accent2"/>
            </a:solidFill>
            <a:ln w="9525" cap="flat" cmpd="sng">
              <a:prstDash val="solid"/>
              <a:miter/>
              <a:headEnd type="none" w="med" len="med"/>
              <a:tailEnd type="none" w="med" len="med"/>
            </a:ln>
            <a:scene3d>
              <a:camera prst="legacyObliqueTopRight">
                <a:rot lat="0" lon="0" rev="0"/>
              </a:camera>
              <a:lightRig rig="legacyFlat3" dir="b"/>
            </a:scene3d>
            <a:sp3d extrusionH="823900" prstMaterial="legacyMatte">
              <a:bevelT w="13500" h="13500" prst="angle"/>
              <a:bevelB w="13500" h="13500" prst="angle"/>
              <a:extrusionClr>
                <a:schemeClr val="accent2"/>
              </a:extrusionClr>
            </a:sp3d>
          </p:spPr>
          <p:txBody>
            <a:bodyPr wrap="none" anchor="ctr" anchorCtr="0">
              <a:flatTx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endParaRPr lang="en-US" altLang="en-US" sz="1800" dirty="0"/>
            </a:p>
          </p:txBody>
        </p:sp>
        <p:sp>
          <p:nvSpPr>
            <p:cNvPr id="9226" name="Rectangle 2"/>
            <p:cNvSpPr/>
            <p:nvPr/>
          </p:nvSpPr>
          <p:spPr>
            <a:xfrm>
              <a:off x="5467350" y="3819525"/>
              <a:ext cx="587375" cy="666750"/>
            </a:xfrm>
            <a:prstGeom prst="rect">
              <a:avLst/>
            </a:prstGeom>
            <a:solidFill>
              <a:schemeClr val="accent2"/>
            </a:solidFill>
            <a:ln w="9525" cap="flat" cmpd="sng">
              <a:prstDash val="solid"/>
              <a:miter/>
              <a:headEnd type="none" w="med" len="med"/>
              <a:tailEnd type="none" w="med" len="med"/>
            </a:ln>
            <a:scene3d>
              <a:camera prst="legacyObliqueTopRight">
                <a:rot lat="0" lon="0" rev="0"/>
              </a:camera>
              <a:lightRig rig="legacyFlat3" dir="b"/>
            </a:scene3d>
            <a:sp3d extrusionH="823900" prstMaterial="legacyMatte">
              <a:bevelT w="13500" h="13500" prst="angle"/>
              <a:bevelB w="13500" h="13500" prst="angle"/>
              <a:extrusionClr>
                <a:schemeClr val="accent2"/>
              </a:extrusionClr>
            </a:sp3d>
          </p:spPr>
          <p:txBody>
            <a:bodyPr wrap="none" anchor="ctr" anchorCtr="0">
              <a:flatTx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endParaRPr lang="en-US" altLang="en-US" sz="1800" dirty="0"/>
            </a:p>
          </p:txBody>
        </p:sp>
        <p:sp>
          <p:nvSpPr>
            <p:cNvPr id="9227" name="Rectangle 3"/>
            <p:cNvSpPr/>
            <p:nvPr/>
          </p:nvSpPr>
          <p:spPr>
            <a:xfrm>
              <a:off x="5153025" y="4124325"/>
              <a:ext cx="587375" cy="666750"/>
            </a:xfrm>
            <a:prstGeom prst="rect">
              <a:avLst/>
            </a:prstGeom>
            <a:solidFill>
              <a:schemeClr val="accent1"/>
            </a:solidFill>
            <a:ln w="9525" cap="flat" cmpd="sng">
              <a:prstDash val="solid"/>
              <a:miter/>
              <a:headEnd type="none" w="med" len="med"/>
              <a:tailEnd type="none" w="med" len="med"/>
            </a:ln>
            <a:scene3d>
              <a:camera prst="legacyObliqueTopRight">
                <a:rot lat="0" lon="0" rev="0"/>
              </a:camera>
              <a:lightRig rig="legacyFlat3" dir="b"/>
            </a:scene3d>
            <a:sp3d extrusionH="8239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 anchorCtr="0">
              <a:flatTx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endParaRPr lang="en-US" altLang="en-US" sz="1800" dirty="0"/>
            </a:p>
          </p:txBody>
        </p:sp>
        <p:sp>
          <p:nvSpPr>
            <p:cNvPr id="9228" name="Rectangle 4"/>
            <p:cNvSpPr/>
            <p:nvPr/>
          </p:nvSpPr>
          <p:spPr>
            <a:xfrm>
              <a:off x="4848225" y="4429125"/>
              <a:ext cx="587375" cy="666750"/>
            </a:xfrm>
            <a:prstGeom prst="rect">
              <a:avLst/>
            </a:prstGeom>
            <a:solidFill>
              <a:schemeClr val="accent2"/>
            </a:solidFill>
            <a:ln w="9525" cap="flat" cmpd="sng">
              <a:prstDash val="solid"/>
              <a:miter/>
              <a:headEnd type="none" w="med" len="med"/>
              <a:tailEnd type="none" w="med" len="med"/>
            </a:ln>
            <a:scene3d>
              <a:camera prst="legacyObliqueTopRight">
                <a:rot lat="0" lon="0" rev="0"/>
              </a:camera>
              <a:lightRig rig="legacyFlat3" dir="b"/>
            </a:scene3d>
            <a:sp3d extrusionH="823900" prstMaterial="legacyMatte">
              <a:bevelT w="13500" h="13500" prst="angle"/>
              <a:bevelB w="13500" h="13500" prst="angle"/>
              <a:extrusionClr>
                <a:schemeClr val="accent2"/>
              </a:extrusionClr>
            </a:sp3d>
          </p:spPr>
          <p:txBody>
            <a:bodyPr wrap="none" anchor="ctr" anchorCtr="0">
              <a:flatTx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endParaRPr lang="en-US" altLang="en-US" sz="1800" dirty="0"/>
            </a:p>
          </p:txBody>
        </p:sp>
        <p:sp>
          <p:nvSpPr>
            <p:cNvPr id="9229" name="Rectangle 5"/>
            <p:cNvSpPr/>
            <p:nvPr/>
          </p:nvSpPr>
          <p:spPr>
            <a:xfrm>
              <a:off x="6038850" y="3819525"/>
              <a:ext cx="587375" cy="666750"/>
            </a:xfrm>
            <a:prstGeom prst="rect">
              <a:avLst/>
            </a:prstGeom>
            <a:solidFill>
              <a:schemeClr val="accent1"/>
            </a:solidFill>
            <a:ln w="9525" cap="flat" cmpd="sng">
              <a:prstDash val="solid"/>
              <a:miter/>
              <a:headEnd type="none" w="med" len="med"/>
              <a:tailEnd type="none" w="med" len="med"/>
            </a:ln>
            <a:scene3d>
              <a:camera prst="legacyObliqueTopRight">
                <a:rot lat="0" lon="0" rev="0"/>
              </a:camera>
              <a:lightRig rig="legacyFlat3" dir="b"/>
            </a:scene3d>
            <a:sp3d extrusionH="8239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 anchorCtr="0">
              <a:flatTx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endParaRPr lang="en-US" altLang="en-US" sz="1800" dirty="0"/>
            </a:p>
          </p:txBody>
        </p:sp>
        <p:sp>
          <p:nvSpPr>
            <p:cNvPr id="9230" name="Rectangle 6"/>
            <p:cNvSpPr/>
            <p:nvPr/>
          </p:nvSpPr>
          <p:spPr>
            <a:xfrm>
              <a:off x="5734050" y="4124325"/>
              <a:ext cx="587375" cy="666750"/>
            </a:xfrm>
            <a:prstGeom prst="rect">
              <a:avLst/>
            </a:prstGeom>
            <a:solidFill>
              <a:schemeClr val="accent2"/>
            </a:solidFill>
            <a:ln w="9525" cap="flat" cmpd="sng">
              <a:prstDash val="solid"/>
              <a:miter/>
              <a:headEnd type="none" w="med" len="med"/>
              <a:tailEnd type="none" w="med" len="med"/>
            </a:ln>
            <a:scene3d>
              <a:camera prst="legacyObliqueTopRight">
                <a:rot lat="0" lon="0" rev="0"/>
              </a:camera>
              <a:lightRig rig="legacyFlat3" dir="b"/>
            </a:scene3d>
            <a:sp3d extrusionH="823900" prstMaterial="legacyMatte">
              <a:bevelT w="13500" h="13500" prst="angle"/>
              <a:bevelB w="13500" h="13500" prst="angle"/>
              <a:extrusionClr>
                <a:schemeClr val="accent2"/>
              </a:extrusionClr>
            </a:sp3d>
          </p:spPr>
          <p:txBody>
            <a:bodyPr wrap="none" anchor="ctr" anchorCtr="0">
              <a:flatTx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endParaRPr lang="en-US" altLang="en-US" sz="1800" dirty="0"/>
            </a:p>
          </p:txBody>
        </p:sp>
        <p:sp>
          <p:nvSpPr>
            <p:cNvPr id="9231" name="Rectangle 7"/>
            <p:cNvSpPr/>
            <p:nvPr/>
          </p:nvSpPr>
          <p:spPr>
            <a:xfrm>
              <a:off x="5429250" y="4429125"/>
              <a:ext cx="587375" cy="666750"/>
            </a:xfrm>
            <a:prstGeom prst="rect">
              <a:avLst/>
            </a:prstGeom>
            <a:solidFill>
              <a:schemeClr val="accent1"/>
            </a:solidFill>
            <a:ln w="9525" cap="flat" cmpd="sng">
              <a:prstDash val="solid"/>
              <a:miter/>
              <a:headEnd type="none" w="med" len="med"/>
              <a:tailEnd type="none" w="med" len="med"/>
            </a:ln>
            <a:scene3d>
              <a:camera prst="legacyObliqueTopRight">
                <a:rot lat="0" lon="0" rev="0"/>
              </a:camera>
              <a:lightRig rig="legacyFlat3" dir="b"/>
            </a:scene3d>
            <a:sp3d extrusionH="8239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 anchorCtr="0">
              <a:flatTx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endParaRPr lang="en-US" altLang="en-US" sz="1800" dirty="0"/>
            </a:p>
          </p:txBody>
        </p:sp>
        <p:sp>
          <p:nvSpPr>
            <p:cNvPr id="9232" name="Rectangle 8"/>
            <p:cNvSpPr/>
            <p:nvPr/>
          </p:nvSpPr>
          <p:spPr>
            <a:xfrm>
              <a:off x="6619875" y="3819525"/>
              <a:ext cx="587375" cy="666750"/>
            </a:xfrm>
            <a:prstGeom prst="rect">
              <a:avLst/>
            </a:prstGeom>
            <a:solidFill>
              <a:schemeClr val="accent2"/>
            </a:solidFill>
            <a:ln w="9525" cap="flat" cmpd="sng">
              <a:prstDash val="solid"/>
              <a:miter/>
              <a:headEnd type="none" w="med" len="med"/>
              <a:tailEnd type="none" w="med" len="med"/>
            </a:ln>
            <a:scene3d>
              <a:camera prst="legacyObliqueTopRight">
                <a:rot lat="0" lon="0" rev="0"/>
              </a:camera>
              <a:lightRig rig="legacyFlat3" dir="b"/>
            </a:scene3d>
            <a:sp3d extrusionH="823900" prstMaterial="legacyMatte">
              <a:bevelT w="13500" h="13500" prst="angle"/>
              <a:bevelB w="13500" h="13500" prst="angle"/>
              <a:extrusionClr>
                <a:schemeClr val="accent2"/>
              </a:extrusionClr>
            </a:sp3d>
          </p:spPr>
          <p:txBody>
            <a:bodyPr wrap="none" anchor="ctr" anchorCtr="0">
              <a:flatTx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algn="ctr" eaLnBrk="1" hangingPunct="1">
                <a:spcBef>
                  <a:spcPct val="0"/>
                </a:spcBef>
                <a:buNone/>
              </a:pPr>
              <a:endParaRPr lang="en-US" altLang="en-US" sz="1600" dirty="0">
                <a:latin typeface=".VnArial" pitchFamily="34" charset="0"/>
              </a:endParaRPr>
            </a:p>
          </p:txBody>
        </p:sp>
        <p:sp>
          <p:nvSpPr>
            <p:cNvPr id="9233" name="Rectangle 9"/>
            <p:cNvSpPr/>
            <p:nvPr/>
          </p:nvSpPr>
          <p:spPr>
            <a:xfrm>
              <a:off x="6315075" y="4124325"/>
              <a:ext cx="587375" cy="666750"/>
            </a:xfrm>
            <a:prstGeom prst="rect">
              <a:avLst/>
            </a:prstGeom>
            <a:solidFill>
              <a:schemeClr val="accent1"/>
            </a:solidFill>
            <a:ln w="9525" cap="flat" cmpd="sng">
              <a:prstDash val="solid"/>
              <a:miter/>
              <a:headEnd type="none" w="med" len="med"/>
              <a:tailEnd type="none" w="med" len="med"/>
            </a:ln>
            <a:scene3d>
              <a:camera prst="legacyObliqueTopRight">
                <a:rot lat="0" lon="0" rev="0"/>
              </a:camera>
              <a:lightRig rig="legacyFlat3" dir="b"/>
            </a:scene3d>
            <a:sp3d extrusionH="8239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 anchorCtr="0">
              <a:flatTx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endParaRPr lang="en-US" altLang="en-US" sz="1800" dirty="0"/>
            </a:p>
          </p:txBody>
        </p:sp>
        <p:sp>
          <p:nvSpPr>
            <p:cNvPr id="9234" name="Rectangle 10"/>
            <p:cNvSpPr/>
            <p:nvPr/>
          </p:nvSpPr>
          <p:spPr>
            <a:xfrm>
              <a:off x="6010275" y="4429125"/>
              <a:ext cx="587375" cy="666750"/>
            </a:xfrm>
            <a:prstGeom prst="rect">
              <a:avLst/>
            </a:prstGeom>
            <a:solidFill>
              <a:schemeClr val="accent2"/>
            </a:solidFill>
            <a:ln w="9525" cap="flat" cmpd="sng">
              <a:prstDash val="solid"/>
              <a:miter/>
              <a:headEnd type="none" w="med" len="med"/>
              <a:tailEnd type="none" w="med" len="med"/>
            </a:ln>
            <a:scene3d>
              <a:camera prst="legacyObliqueTopRight">
                <a:rot lat="0" lon="0" rev="0"/>
              </a:camera>
              <a:lightRig rig="legacyFlat3" dir="b"/>
            </a:scene3d>
            <a:sp3d extrusionH="823900" prstMaterial="legacyMatte">
              <a:bevelT w="13500" h="13500" prst="angle"/>
              <a:bevelB w="13500" h="13500" prst="angle"/>
              <a:extrusionClr>
                <a:schemeClr val="accent2"/>
              </a:extrusionClr>
            </a:sp3d>
          </p:spPr>
          <p:txBody>
            <a:bodyPr wrap="none" anchor="ctr" anchorCtr="0">
              <a:flatTx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endParaRPr lang="en-US" altLang="en-US" sz="1800" dirty="0"/>
            </a:p>
          </p:txBody>
        </p:sp>
        <p:sp>
          <p:nvSpPr>
            <p:cNvPr id="9235" name="Rectangle 14"/>
            <p:cNvSpPr/>
            <p:nvPr/>
          </p:nvSpPr>
          <p:spPr>
            <a:xfrm>
              <a:off x="5467350" y="3152775"/>
              <a:ext cx="587375" cy="666750"/>
            </a:xfrm>
            <a:prstGeom prst="rect">
              <a:avLst/>
            </a:prstGeom>
            <a:solidFill>
              <a:schemeClr val="accent1"/>
            </a:solidFill>
            <a:ln w="9525" cap="flat" cmpd="sng">
              <a:prstDash val="solid"/>
              <a:miter/>
              <a:headEnd type="none" w="med" len="med"/>
              <a:tailEnd type="none" w="med" len="med"/>
            </a:ln>
            <a:scene3d>
              <a:camera prst="legacyObliqueTopRight">
                <a:rot lat="0" lon="0" rev="0"/>
              </a:camera>
              <a:lightRig rig="legacyFlat3" dir="b"/>
            </a:scene3d>
            <a:sp3d extrusionH="8239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 anchorCtr="0">
              <a:flatTx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endParaRPr lang="en-US" altLang="en-US" sz="1800" dirty="0"/>
            </a:p>
          </p:txBody>
        </p:sp>
        <p:sp>
          <p:nvSpPr>
            <p:cNvPr id="9236" name="Rectangle 15"/>
            <p:cNvSpPr/>
            <p:nvPr/>
          </p:nvSpPr>
          <p:spPr>
            <a:xfrm>
              <a:off x="5153025" y="3457575"/>
              <a:ext cx="587375" cy="666750"/>
            </a:xfrm>
            <a:prstGeom prst="rect">
              <a:avLst/>
            </a:prstGeom>
            <a:solidFill>
              <a:schemeClr val="accent2"/>
            </a:solidFill>
            <a:ln w="9525" cap="flat" cmpd="sng">
              <a:prstDash val="solid"/>
              <a:miter/>
              <a:headEnd type="none" w="med" len="med"/>
              <a:tailEnd type="none" w="med" len="med"/>
            </a:ln>
            <a:scene3d>
              <a:camera prst="legacyObliqueTopRight">
                <a:rot lat="0" lon="0" rev="0"/>
              </a:camera>
              <a:lightRig rig="legacyFlat3" dir="b"/>
            </a:scene3d>
            <a:sp3d extrusionH="823900" prstMaterial="legacyMatte">
              <a:bevelT w="13500" h="13500" prst="angle"/>
              <a:bevelB w="13500" h="13500" prst="angle"/>
              <a:extrusionClr>
                <a:schemeClr val="accent2"/>
              </a:extrusionClr>
            </a:sp3d>
          </p:spPr>
          <p:txBody>
            <a:bodyPr wrap="none" anchor="ctr" anchorCtr="0">
              <a:flatTx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endParaRPr lang="en-US" altLang="en-US" sz="1800" dirty="0"/>
            </a:p>
          </p:txBody>
        </p:sp>
        <p:sp>
          <p:nvSpPr>
            <p:cNvPr id="9237" name="Rectangle 16"/>
            <p:cNvSpPr/>
            <p:nvPr/>
          </p:nvSpPr>
          <p:spPr>
            <a:xfrm>
              <a:off x="4848225" y="3762375"/>
              <a:ext cx="587375" cy="666750"/>
            </a:xfrm>
            <a:prstGeom prst="rect">
              <a:avLst/>
            </a:prstGeom>
            <a:solidFill>
              <a:schemeClr val="accent1"/>
            </a:solidFill>
            <a:ln w="9525" cap="flat" cmpd="sng">
              <a:prstDash val="solid"/>
              <a:miter/>
              <a:headEnd type="none" w="med" len="med"/>
              <a:tailEnd type="none" w="med" len="med"/>
            </a:ln>
            <a:scene3d>
              <a:camera prst="legacyObliqueTopRight">
                <a:rot lat="0" lon="0" rev="0"/>
              </a:camera>
              <a:lightRig rig="legacyFlat3" dir="b"/>
            </a:scene3d>
            <a:sp3d extrusionH="8239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 anchorCtr="0">
              <a:flatTx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endParaRPr lang="en-US" altLang="en-US" sz="1800" dirty="0"/>
            </a:p>
          </p:txBody>
        </p:sp>
        <p:sp>
          <p:nvSpPr>
            <p:cNvPr id="9238" name="Rectangle 17"/>
            <p:cNvSpPr/>
            <p:nvPr/>
          </p:nvSpPr>
          <p:spPr>
            <a:xfrm>
              <a:off x="6038850" y="3152775"/>
              <a:ext cx="587375" cy="666750"/>
            </a:xfrm>
            <a:prstGeom prst="rect">
              <a:avLst/>
            </a:prstGeom>
            <a:solidFill>
              <a:schemeClr val="accent2"/>
            </a:solidFill>
            <a:ln w="9525" cap="flat" cmpd="sng">
              <a:prstDash val="solid"/>
              <a:miter/>
              <a:headEnd type="none" w="med" len="med"/>
              <a:tailEnd type="none" w="med" len="med"/>
            </a:ln>
            <a:scene3d>
              <a:camera prst="legacyObliqueTopRight">
                <a:rot lat="0" lon="0" rev="0"/>
              </a:camera>
              <a:lightRig rig="legacyFlat3" dir="b"/>
            </a:scene3d>
            <a:sp3d extrusionH="823900" prstMaterial="legacyMatte">
              <a:bevelT w="13500" h="13500" prst="angle"/>
              <a:bevelB w="13500" h="13500" prst="angle"/>
              <a:extrusionClr>
                <a:schemeClr val="accent2"/>
              </a:extrusionClr>
            </a:sp3d>
          </p:spPr>
          <p:txBody>
            <a:bodyPr wrap="none" anchor="ctr" anchorCtr="0">
              <a:flatTx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endParaRPr lang="en-US" altLang="en-US" sz="1800" dirty="0"/>
            </a:p>
          </p:txBody>
        </p:sp>
        <p:sp>
          <p:nvSpPr>
            <p:cNvPr id="9239" name="Rectangle 18"/>
            <p:cNvSpPr/>
            <p:nvPr/>
          </p:nvSpPr>
          <p:spPr>
            <a:xfrm>
              <a:off x="5734050" y="3457575"/>
              <a:ext cx="587375" cy="666750"/>
            </a:xfrm>
            <a:prstGeom prst="rect">
              <a:avLst/>
            </a:prstGeom>
            <a:solidFill>
              <a:schemeClr val="accent1"/>
            </a:solidFill>
            <a:ln w="9525" cap="flat" cmpd="sng">
              <a:prstDash val="solid"/>
              <a:miter/>
              <a:headEnd type="none" w="med" len="med"/>
              <a:tailEnd type="none" w="med" len="med"/>
            </a:ln>
            <a:scene3d>
              <a:camera prst="legacyObliqueTopRight">
                <a:rot lat="0" lon="0" rev="0"/>
              </a:camera>
              <a:lightRig rig="legacyFlat3" dir="b"/>
            </a:scene3d>
            <a:sp3d extrusionH="8239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 anchorCtr="0">
              <a:flatTx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endParaRPr lang="en-US" altLang="en-US" sz="1800" dirty="0"/>
            </a:p>
          </p:txBody>
        </p:sp>
        <p:sp>
          <p:nvSpPr>
            <p:cNvPr id="9240" name="Rectangle 19"/>
            <p:cNvSpPr/>
            <p:nvPr/>
          </p:nvSpPr>
          <p:spPr>
            <a:xfrm>
              <a:off x="5429250" y="3762375"/>
              <a:ext cx="587375" cy="666750"/>
            </a:xfrm>
            <a:prstGeom prst="rect">
              <a:avLst/>
            </a:prstGeom>
            <a:solidFill>
              <a:schemeClr val="accent2"/>
            </a:solidFill>
            <a:ln w="9525" cap="flat" cmpd="sng">
              <a:prstDash val="solid"/>
              <a:miter/>
              <a:headEnd type="none" w="med" len="med"/>
              <a:tailEnd type="none" w="med" len="med"/>
            </a:ln>
            <a:scene3d>
              <a:camera prst="legacyObliqueTopRight">
                <a:rot lat="0" lon="0" rev="0"/>
              </a:camera>
              <a:lightRig rig="legacyFlat3" dir="b"/>
            </a:scene3d>
            <a:sp3d extrusionH="823900" prstMaterial="legacyMatte">
              <a:bevelT w="13500" h="13500" prst="angle"/>
              <a:bevelB w="13500" h="13500" prst="angle"/>
              <a:extrusionClr>
                <a:schemeClr val="accent2"/>
              </a:extrusionClr>
            </a:sp3d>
          </p:spPr>
          <p:txBody>
            <a:bodyPr wrap="none" anchor="ctr" anchorCtr="0">
              <a:flatTx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endParaRPr lang="en-US" altLang="en-US" sz="1800" dirty="0"/>
            </a:p>
          </p:txBody>
        </p:sp>
        <p:sp>
          <p:nvSpPr>
            <p:cNvPr id="9241" name="Rectangle 20"/>
            <p:cNvSpPr/>
            <p:nvPr/>
          </p:nvSpPr>
          <p:spPr>
            <a:xfrm>
              <a:off x="6619875" y="3152775"/>
              <a:ext cx="587375" cy="666750"/>
            </a:xfrm>
            <a:prstGeom prst="rect">
              <a:avLst/>
            </a:prstGeom>
            <a:solidFill>
              <a:schemeClr val="accent1"/>
            </a:solidFill>
            <a:ln w="9525" cap="flat" cmpd="sng">
              <a:prstDash val="solid"/>
              <a:miter/>
              <a:headEnd type="none" w="med" len="med"/>
              <a:tailEnd type="none" w="med" len="med"/>
            </a:ln>
            <a:scene3d>
              <a:camera prst="legacyObliqueTopRight">
                <a:rot lat="0" lon="0" rev="0"/>
              </a:camera>
              <a:lightRig rig="legacyFlat3" dir="b"/>
            </a:scene3d>
            <a:sp3d extrusionH="8239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 anchorCtr="0">
              <a:flatTx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algn="ctr" eaLnBrk="1" hangingPunct="1">
                <a:spcBef>
                  <a:spcPct val="0"/>
                </a:spcBef>
                <a:buNone/>
              </a:pPr>
              <a:endParaRPr lang="en-US" altLang="en-US" sz="1600" dirty="0">
                <a:latin typeface=".VnArial" pitchFamily="34" charset="0"/>
              </a:endParaRPr>
            </a:p>
          </p:txBody>
        </p:sp>
        <p:sp>
          <p:nvSpPr>
            <p:cNvPr id="9242" name="Rectangle 21"/>
            <p:cNvSpPr/>
            <p:nvPr/>
          </p:nvSpPr>
          <p:spPr>
            <a:xfrm>
              <a:off x="6315075" y="3457575"/>
              <a:ext cx="587375" cy="666750"/>
            </a:xfrm>
            <a:prstGeom prst="rect">
              <a:avLst/>
            </a:prstGeom>
            <a:solidFill>
              <a:schemeClr val="accent2"/>
            </a:solidFill>
            <a:ln w="9525" cap="flat" cmpd="sng">
              <a:prstDash val="solid"/>
              <a:miter/>
              <a:headEnd type="none" w="med" len="med"/>
              <a:tailEnd type="none" w="med" len="med"/>
            </a:ln>
            <a:scene3d>
              <a:camera prst="legacyObliqueTopRight">
                <a:rot lat="0" lon="0" rev="0"/>
              </a:camera>
              <a:lightRig rig="legacyFlat3" dir="b"/>
            </a:scene3d>
            <a:sp3d extrusionH="823900" prstMaterial="legacyMatte">
              <a:bevelT w="13500" h="13500" prst="angle"/>
              <a:bevelB w="13500" h="13500" prst="angle"/>
              <a:extrusionClr>
                <a:schemeClr val="accent2"/>
              </a:extrusionClr>
            </a:sp3d>
          </p:spPr>
          <p:txBody>
            <a:bodyPr wrap="none" anchor="ctr" anchorCtr="0">
              <a:flatTx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endParaRPr lang="en-US" altLang="en-US" sz="1800" dirty="0"/>
            </a:p>
          </p:txBody>
        </p:sp>
        <p:sp>
          <p:nvSpPr>
            <p:cNvPr id="9243" name="Rectangle 22"/>
            <p:cNvSpPr/>
            <p:nvPr/>
          </p:nvSpPr>
          <p:spPr>
            <a:xfrm>
              <a:off x="6010275" y="3762375"/>
              <a:ext cx="587375" cy="666750"/>
            </a:xfrm>
            <a:prstGeom prst="rect">
              <a:avLst/>
            </a:prstGeom>
            <a:solidFill>
              <a:schemeClr val="accent1"/>
            </a:solidFill>
            <a:ln w="9525" cap="flat" cmpd="sng">
              <a:prstDash val="solid"/>
              <a:miter/>
              <a:headEnd type="none" w="med" len="med"/>
              <a:tailEnd type="none" w="med" len="med"/>
            </a:ln>
            <a:scene3d>
              <a:camera prst="legacyObliqueTopRight">
                <a:rot lat="0" lon="0" rev="0"/>
              </a:camera>
              <a:lightRig rig="legacyFlat3" dir="b"/>
            </a:scene3d>
            <a:sp3d extrusionH="8239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 anchorCtr="0">
              <a:flatTx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endParaRPr lang="en-US" altLang="en-US" sz="1800" dirty="0"/>
            </a:p>
          </p:txBody>
        </p:sp>
        <p:sp>
          <p:nvSpPr>
            <p:cNvPr id="9244" name="Rectangle 24"/>
            <p:cNvSpPr/>
            <p:nvPr/>
          </p:nvSpPr>
          <p:spPr>
            <a:xfrm>
              <a:off x="5153025" y="2790825"/>
              <a:ext cx="587375" cy="666750"/>
            </a:xfrm>
            <a:prstGeom prst="rect">
              <a:avLst/>
            </a:prstGeom>
            <a:solidFill>
              <a:schemeClr val="accent1"/>
            </a:solidFill>
            <a:ln w="9525" cap="flat" cmpd="sng">
              <a:prstDash val="solid"/>
              <a:miter/>
              <a:headEnd type="none" w="med" len="med"/>
              <a:tailEnd type="none" w="med" len="med"/>
            </a:ln>
            <a:scene3d>
              <a:camera prst="legacyObliqueTopRight">
                <a:rot lat="0" lon="0" rev="0"/>
              </a:camera>
              <a:lightRig rig="legacyFlat3" dir="b"/>
            </a:scene3d>
            <a:sp3d extrusionH="8239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 anchorCtr="0">
              <a:flatTx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endParaRPr lang="en-US" altLang="en-US" sz="1800" dirty="0"/>
            </a:p>
          </p:txBody>
        </p:sp>
        <p:sp>
          <p:nvSpPr>
            <p:cNvPr id="9245" name="Rectangle 25"/>
            <p:cNvSpPr/>
            <p:nvPr/>
          </p:nvSpPr>
          <p:spPr>
            <a:xfrm>
              <a:off x="4848225" y="3095625"/>
              <a:ext cx="587375" cy="666750"/>
            </a:xfrm>
            <a:prstGeom prst="rect">
              <a:avLst/>
            </a:prstGeom>
            <a:solidFill>
              <a:schemeClr val="accent2"/>
            </a:solidFill>
            <a:ln w="9525" cap="flat" cmpd="sng">
              <a:prstDash val="solid"/>
              <a:miter/>
              <a:headEnd type="none" w="med" len="med"/>
              <a:tailEnd type="none" w="med" len="med"/>
            </a:ln>
            <a:scene3d>
              <a:camera prst="legacyObliqueTopRight">
                <a:rot lat="0" lon="0" rev="0"/>
              </a:camera>
              <a:lightRig rig="legacyFlat3" dir="b"/>
            </a:scene3d>
            <a:sp3d extrusionH="823900" prstMaterial="legacyMatte">
              <a:bevelT w="13500" h="13500" prst="angle"/>
              <a:bevelB w="13500" h="13500" prst="angle"/>
              <a:extrusionClr>
                <a:schemeClr val="accent2"/>
              </a:extrusionClr>
            </a:sp3d>
          </p:spPr>
          <p:txBody>
            <a:bodyPr wrap="none" anchor="ctr" anchorCtr="0">
              <a:flatTx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endParaRPr lang="en-US" altLang="en-US" sz="1800" dirty="0"/>
            </a:p>
          </p:txBody>
        </p:sp>
        <p:sp>
          <p:nvSpPr>
            <p:cNvPr id="9246" name="Rectangle 26"/>
            <p:cNvSpPr/>
            <p:nvPr/>
          </p:nvSpPr>
          <p:spPr>
            <a:xfrm>
              <a:off x="6038850" y="2486025"/>
              <a:ext cx="587375" cy="666750"/>
            </a:xfrm>
            <a:prstGeom prst="rect">
              <a:avLst/>
            </a:prstGeom>
            <a:solidFill>
              <a:schemeClr val="accent1"/>
            </a:solidFill>
            <a:ln w="9525" cap="flat" cmpd="sng">
              <a:prstDash val="solid"/>
              <a:miter/>
              <a:headEnd type="none" w="med" len="med"/>
              <a:tailEnd type="none" w="med" len="med"/>
            </a:ln>
            <a:scene3d>
              <a:camera prst="legacyObliqueTopRight">
                <a:rot lat="0" lon="0" rev="0"/>
              </a:camera>
              <a:lightRig rig="legacyFlat3" dir="b"/>
            </a:scene3d>
            <a:sp3d extrusionH="8239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 anchorCtr="0">
              <a:flatTx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endParaRPr lang="en-US" altLang="en-US" sz="1800" dirty="0"/>
            </a:p>
          </p:txBody>
        </p:sp>
        <p:sp>
          <p:nvSpPr>
            <p:cNvPr id="9247" name="Rectangle 27"/>
            <p:cNvSpPr/>
            <p:nvPr/>
          </p:nvSpPr>
          <p:spPr>
            <a:xfrm>
              <a:off x="5734050" y="2790825"/>
              <a:ext cx="587375" cy="666750"/>
            </a:xfrm>
            <a:prstGeom prst="rect">
              <a:avLst/>
            </a:prstGeom>
            <a:solidFill>
              <a:schemeClr val="accent2"/>
            </a:solidFill>
            <a:ln w="9525" cap="flat" cmpd="sng">
              <a:prstDash val="solid"/>
              <a:miter/>
              <a:headEnd type="none" w="med" len="med"/>
              <a:tailEnd type="none" w="med" len="med"/>
            </a:ln>
            <a:scene3d>
              <a:camera prst="legacyObliqueTopRight">
                <a:rot lat="0" lon="0" rev="0"/>
              </a:camera>
              <a:lightRig rig="legacyFlat3" dir="b"/>
            </a:scene3d>
            <a:sp3d extrusionH="823900" prstMaterial="legacyMatte">
              <a:bevelT w="13500" h="13500" prst="angle"/>
              <a:bevelB w="13500" h="13500" prst="angle"/>
              <a:extrusionClr>
                <a:schemeClr val="accent2"/>
              </a:extrusionClr>
            </a:sp3d>
          </p:spPr>
          <p:txBody>
            <a:bodyPr wrap="none" anchor="ctr" anchorCtr="0">
              <a:flatTx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endParaRPr lang="en-US" altLang="en-US" sz="1800" dirty="0"/>
            </a:p>
          </p:txBody>
        </p:sp>
        <p:sp>
          <p:nvSpPr>
            <p:cNvPr id="9248" name="Rectangle 28"/>
            <p:cNvSpPr/>
            <p:nvPr/>
          </p:nvSpPr>
          <p:spPr>
            <a:xfrm>
              <a:off x="5429250" y="3095625"/>
              <a:ext cx="587375" cy="666750"/>
            </a:xfrm>
            <a:prstGeom prst="rect">
              <a:avLst/>
            </a:prstGeom>
            <a:solidFill>
              <a:schemeClr val="accent1"/>
            </a:solidFill>
            <a:ln w="9525" cap="flat" cmpd="sng">
              <a:prstDash val="solid"/>
              <a:miter/>
              <a:headEnd type="none" w="med" len="med"/>
              <a:tailEnd type="none" w="med" len="med"/>
            </a:ln>
            <a:scene3d>
              <a:camera prst="legacyObliqueTopRight">
                <a:rot lat="0" lon="0" rev="0"/>
              </a:camera>
              <a:lightRig rig="legacyFlat3" dir="b"/>
            </a:scene3d>
            <a:sp3d extrusionH="8239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 anchorCtr="0">
              <a:flatTx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endParaRPr lang="en-US" altLang="en-US" sz="1800" dirty="0"/>
            </a:p>
          </p:txBody>
        </p:sp>
        <p:sp>
          <p:nvSpPr>
            <p:cNvPr id="9249" name="Rectangle 29"/>
            <p:cNvSpPr/>
            <p:nvPr/>
          </p:nvSpPr>
          <p:spPr>
            <a:xfrm>
              <a:off x="6619875" y="2486025"/>
              <a:ext cx="587375" cy="666750"/>
            </a:xfrm>
            <a:prstGeom prst="rect">
              <a:avLst/>
            </a:prstGeom>
            <a:solidFill>
              <a:schemeClr val="accent2"/>
            </a:solidFill>
            <a:ln w="9525" cap="flat" cmpd="sng">
              <a:prstDash val="solid"/>
              <a:miter/>
              <a:headEnd type="none" w="med" len="med"/>
              <a:tailEnd type="none" w="med" len="med"/>
            </a:ln>
            <a:scene3d>
              <a:camera prst="legacyObliqueTopRight">
                <a:rot lat="0" lon="0" rev="0"/>
              </a:camera>
              <a:lightRig rig="legacyFlat3" dir="b"/>
            </a:scene3d>
            <a:sp3d extrusionH="823900" prstMaterial="legacyMatte">
              <a:bevelT w="13500" h="13500" prst="angle"/>
              <a:bevelB w="13500" h="13500" prst="angle"/>
              <a:extrusionClr>
                <a:schemeClr val="accent2"/>
              </a:extrusionClr>
            </a:sp3d>
          </p:spPr>
          <p:txBody>
            <a:bodyPr wrap="none" anchor="ctr" anchorCtr="0">
              <a:flatTx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algn="ctr" eaLnBrk="1" hangingPunct="1">
                <a:spcBef>
                  <a:spcPct val="0"/>
                </a:spcBef>
                <a:buNone/>
              </a:pPr>
              <a:endParaRPr lang="en-US" altLang="en-US" sz="1600" dirty="0">
                <a:latin typeface=".VnArial" pitchFamily="34" charset="0"/>
              </a:endParaRPr>
            </a:p>
          </p:txBody>
        </p:sp>
        <p:sp>
          <p:nvSpPr>
            <p:cNvPr id="9250" name="Rectangle 30"/>
            <p:cNvSpPr/>
            <p:nvPr/>
          </p:nvSpPr>
          <p:spPr>
            <a:xfrm>
              <a:off x="6315075" y="2790825"/>
              <a:ext cx="587375" cy="666750"/>
            </a:xfrm>
            <a:prstGeom prst="rect">
              <a:avLst/>
            </a:prstGeom>
            <a:solidFill>
              <a:schemeClr val="accent1"/>
            </a:solidFill>
            <a:ln w="9525" cap="flat" cmpd="sng">
              <a:prstDash val="solid"/>
              <a:miter/>
              <a:headEnd type="none" w="med" len="med"/>
              <a:tailEnd type="none" w="med" len="med"/>
            </a:ln>
            <a:scene3d>
              <a:camera prst="legacyObliqueTopRight">
                <a:rot lat="0" lon="0" rev="0"/>
              </a:camera>
              <a:lightRig rig="legacyFlat3" dir="b"/>
            </a:scene3d>
            <a:sp3d extrusionH="8239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 anchorCtr="0">
              <a:flatTx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endParaRPr lang="en-US" altLang="en-US" sz="1800" dirty="0"/>
            </a:p>
          </p:txBody>
        </p:sp>
        <p:sp>
          <p:nvSpPr>
            <p:cNvPr id="9251" name="Rectangle 31"/>
            <p:cNvSpPr/>
            <p:nvPr/>
          </p:nvSpPr>
          <p:spPr>
            <a:xfrm>
              <a:off x="6010275" y="3095625"/>
              <a:ext cx="587375" cy="666750"/>
            </a:xfrm>
            <a:prstGeom prst="rect">
              <a:avLst/>
            </a:prstGeom>
            <a:solidFill>
              <a:schemeClr val="accent2"/>
            </a:solidFill>
            <a:ln w="9525" cap="flat" cmpd="sng">
              <a:prstDash val="solid"/>
              <a:miter/>
              <a:headEnd type="none" w="med" len="med"/>
              <a:tailEnd type="none" w="med" len="med"/>
            </a:ln>
            <a:scene3d>
              <a:camera prst="legacyObliqueTopRight">
                <a:rot lat="0" lon="0" rev="0"/>
              </a:camera>
              <a:lightRig rig="legacyFlat3" dir="b"/>
            </a:scene3d>
            <a:sp3d extrusionH="823900" prstMaterial="legacyMatte">
              <a:bevelT w="13500" h="13500" prst="angle"/>
              <a:bevelB w="13500" h="13500" prst="angle"/>
              <a:extrusionClr>
                <a:schemeClr val="accent2"/>
              </a:extrusionClr>
            </a:sp3d>
          </p:spPr>
          <p:txBody>
            <a:bodyPr wrap="none" anchor="ctr" anchorCtr="0">
              <a:flatTx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endParaRPr lang="en-US" altLang="en-US" sz="1800" dirty="0"/>
            </a:p>
          </p:txBody>
        </p:sp>
      </p:grpSp>
      <p:sp>
        <p:nvSpPr>
          <p:cNvPr id="34" name="Rectangle 49"/>
          <p:cNvSpPr/>
          <p:nvPr/>
        </p:nvSpPr>
        <p:spPr>
          <a:xfrm>
            <a:off x="2354263" y="2814638"/>
            <a:ext cx="666750" cy="666750"/>
          </a:xfrm>
          <a:prstGeom prst="rect">
            <a:avLst/>
          </a:prstGeom>
          <a:solidFill>
            <a:schemeClr val="accent2"/>
          </a:solidFill>
          <a:ln w="9525" cap="flat" cmpd="sng">
            <a:prstDash val="solid"/>
            <a:miter/>
            <a:headEnd type="none" w="med" len="med"/>
            <a:tailEnd type="none" w="med" len="med"/>
          </a:ln>
          <a:scene3d>
            <a:camera prst="legacyObliqueTopRight">
              <a:rot lat="0" lon="0" rev="0"/>
            </a:camera>
            <a:lightRig rig="legacyFlat3" dir="b"/>
          </a:scene3d>
          <a:sp3d extrusionH="823900" prstMaterial="legacyMatte">
            <a:bevelT w="13500" h="13500" prst="angle"/>
            <a:bevelB w="13500" h="13500" prst="angle"/>
            <a:extrusionClr>
              <a:schemeClr val="accent2"/>
            </a:extrusionClr>
          </a:sp3d>
        </p:spPr>
        <p:txBody>
          <a:bodyPr wrap="none" anchor="ctr" anchorCtr="0">
            <a:flatTx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endParaRPr lang="en-US" altLang="en-US" sz="1400" b="1" baseline="30000" dirty="0">
              <a:solidFill>
                <a:schemeClr val="hlink"/>
              </a:solidFill>
              <a:latin typeface=".VnArial" pitchFamily="34" charset="0"/>
            </a:endParaRPr>
          </a:p>
        </p:txBody>
      </p:sp>
      <p:sp>
        <p:nvSpPr>
          <p:cNvPr id="36" name="Text Box 63"/>
          <p:cNvSpPr txBox="1"/>
          <p:nvPr/>
        </p:nvSpPr>
        <p:spPr>
          <a:xfrm>
            <a:off x="2414588" y="3643313"/>
            <a:ext cx="6858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000" dirty="0">
                <a:solidFill>
                  <a:schemeClr val="tx2"/>
                </a:solidFill>
              </a:rPr>
              <a:t>1cm</a:t>
            </a:r>
          </a:p>
        </p:txBody>
      </p:sp>
      <p:sp>
        <p:nvSpPr>
          <p:cNvPr id="37" name="Text Box 68"/>
          <p:cNvSpPr txBox="1"/>
          <p:nvPr/>
        </p:nvSpPr>
        <p:spPr>
          <a:xfrm>
            <a:off x="2338388" y="2922588"/>
            <a:ext cx="838200" cy="396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000" dirty="0">
                <a:solidFill>
                  <a:schemeClr val="bg1"/>
                </a:solidFill>
              </a:rPr>
              <a:t>1cm</a:t>
            </a:r>
            <a:r>
              <a:rPr lang="en-US" altLang="en-US" sz="2000" baseline="30000" dirty="0">
                <a:solidFill>
                  <a:schemeClr val="bg1"/>
                </a:solidFill>
              </a:rPr>
              <a:t>3</a:t>
            </a:r>
            <a:endParaRPr lang="en-US" altLang="en-US" sz="2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med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6" grpId="0"/>
      <p:bldP spid="3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911" name="Rectangle 39"/>
          <p:cNvSpPr/>
          <p:nvPr/>
        </p:nvSpPr>
        <p:spPr>
          <a:xfrm>
            <a:off x="2219325" y="1760220"/>
            <a:ext cx="2781300" cy="571500"/>
          </a:xfrm>
          <a:prstGeom prst="rect">
            <a:avLst/>
          </a:prstGeom>
          <a:solidFill>
            <a:srgbClr val="00FF0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en-US" altLang="en-US" sz="3600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= a x a x a</a:t>
            </a:r>
            <a:r>
              <a:rPr lang="en-US" alt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altLang="en-US" sz="1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2" name="Group 4"/>
          <p:cNvGrpSpPr/>
          <p:nvPr/>
        </p:nvGrpSpPr>
        <p:grpSpPr>
          <a:xfrm>
            <a:off x="6338888" y="1296670"/>
            <a:ext cx="2686050" cy="2971800"/>
            <a:chOff x="444" y="1920"/>
            <a:chExt cx="1692" cy="1872"/>
          </a:xfrm>
        </p:grpSpPr>
        <p:sp>
          <p:nvSpPr>
            <p:cNvPr id="10253" name="Rectangle 5"/>
            <p:cNvSpPr/>
            <p:nvPr/>
          </p:nvSpPr>
          <p:spPr>
            <a:xfrm>
              <a:off x="455" y="2496"/>
              <a:ext cx="1110" cy="1290"/>
            </a:xfrm>
            <a:prstGeom prst="rect">
              <a:avLst/>
            </a:prstGeom>
            <a:noFill/>
            <a:ln w="9525" cap="flat" cmpd="sng">
              <a:solidFill>
                <a:schemeClr val="hlink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spcBef>
                  <a:spcPct val="0"/>
                </a:spcBef>
                <a:buNone/>
              </a:pPr>
              <a:endParaRPr lang="en-US" altLang="en-US" sz="180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grpSp>
          <p:nvGrpSpPr>
            <p:cNvPr id="10254" name="Group 6"/>
            <p:cNvGrpSpPr/>
            <p:nvPr/>
          </p:nvGrpSpPr>
          <p:grpSpPr>
            <a:xfrm>
              <a:off x="468" y="1920"/>
              <a:ext cx="1668" cy="588"/>
              <a:chOff x="468" y="1920"/>
              <a:chExt cx="1668" cy="588"/>
            </a:xfrm>
          </p:grpSpPr>
          <p:sp>
            <p:nvSpPr>
              <p:cNvPr id="10262" name="Line 7"/>
              <p:cNvSpPr/>
              <p:nvPr/>
            </p:nvSpPr>
            <p:spPr>
              <a:xfrm flipV="1">
                <a:off x="1560" y="1932"/>
                <a:ext cx="576" cy="576"/>
              </a:xfrm>
              <a:prstGeom prst="line">
                <a:avLst/>
              </a:prstGeom>
              <a:ln w="9525" cap="flat" cmpd="sng">
                <a:solidFill>
                  <a:schemeClr val="hlink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63" name="Line 8"/>
              <p:cNvSpPr/>
              <p:nvPr/>
            </p:nvSpPr>
            <p:spPr>
              <a:xfrm>
                <a:off x="1032" y="1932"/>
                <a:ext cx="1080" cy="0"/>
              </a:xfrm>
              <a:prstGeom prst="line">
                <a:avLst/>
              </a:prstGeom>
              <a:ln w="9525" cap="flat" cmpd="sng">
                <a:solidFill>
                  <a:srgbClr val="33CCCC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64" name="Line 9"/>
              <p:cNvSpPr/>
              <p:nvPr/>
            </p:nvSpPr>
            <p:spPr>
              <a:xfrm flipV="1">
                <a:off x="468" y="1920"/>
                <a:ext cx="576" cy="576"/>
              </a:xfrm>
              <a:prstGeom prst="line">
                <a:avLst/>
              </a:prstGeom>
              <a:ln w="9525" cap="flat" cmpd="sng">
                <a:solidFill>
                  <a:schemeClr val="hlink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255" name="Group 10"/>
            <p:cNvGrpSpPr/>
            <p:nvPr/>
          </p:nvGrpSpPr>
          <p:grpSpPr>
            <a:xfrm>
              <a:off x="444" y="1944"/>
              <a:ext cx="1668" cy="1848"/>
              <a:chOff x="444" y="1944"/>
              <a:chExt cx="1668" cy="1848"/>
            </a:xfrm>
          </p:grpSpPr>
          <p:sp>
            <p:nvSpPr>
              <p:cNvPr id="10259" name="Line 11"/>
              <p:cNvSpPr/>
              <p:nvPr/>
            </p:nvSpPr>
            <p:spPr>
              <a:xfrm flipV="1">
                <a:off x="1038" y="3208"/>
                <a:ext cx="1074" cy="11"/>
              </a:xfrm>
              <a:prstGeom prst="line">
                <a:avLst/>
              </a:prstGeom>
              <a:ln w="9525" cap="flat" cmpd="sng">
                <a:solidFill>
                  <a:schemeClr val="hlink"/>
                </a:solidFill>
                <a:prstDash val="dash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60" name="Line 12"/>
              <p:cNvSpPr/>
              <p:nvPr/>
            </p:nvSpPr>
            <p:spPr>
              <a:xfrm>
                <a:off x="1032" y="1944"/>
                <a:ext cx="0" cy="1272"/>
              </a:xfrm>
              <a:prstGeom prst="line">
                <a:avLst/>
              </a:prstGeom>
              <a:ln w="9525" cap="flat" cmpd="sng">
                <a:solidFill>
                  <a:schemeClr val="hlink"/>
                </a:solidFill>
                <a:prstDash val="dash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61" name="Line 13"/>
              <p:cNvSpPr/>
              <p:nvPr/>
            </p:nvSpPr>
            <p:spPr>
              <a:xfrm flipV="1">
                <a:off x="444" y="3216"/>
                <a:ext cx="588" cy="576"/>
              </a:xfrm>
              <a:prstGeom prst="line">
                <a:avLst/>
              </a:prstGeom>
              <a:ln w="9525" cap="flat" cmpd="sng">
                <a:solidFill>
                  <a:schemeClr val="hlink"/>
                </a:solidFill>
                <a:prstDash val="dash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256" name="Group 14"/>
            <p:cNvGrpSpPr/>
            <p:nvPr/>
          </p:nvGrpSpPr>
          <p:grpSpPr>
            <a:xfrm>
              <a:off x="1560" y="1944"/>
              <a:ext cx="564" cy="1836"/>
              <a:chOff x="1560" y="1944"/>
              <a:chExt cx="564" cy="1836"/>
            </a:xfrm>
          </p:grpSpPr>
          <p:sp>
            <p:nvSpPr>
              <p:cNvPr id="10257" name="Line 15"/>
              <p:cNvSpPr/>
              <p:nvPr/>
            </p:nvSpPr>
            <p:spPr>
              <a:xfrm flipV="1">
                <a:off x="1560" y="3204"/>
                <a:ext cx="564" cy="576"/>
              </a:xfrm>
              <a:prstGeom prst="line">
                <a:avLst/>
              </a:prstGeom>
              <a:ln w="9525" cap="flat" cmpd="sng">
                <a:solidFill>
                  <a:schemeClr val="hlink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58" name="Line 16"/>
              <p:cNvSpPr/>
              <p:nvPr/>
            </p:nvSpPr>
            <p:spPr>
              <a:xfrm>
                <a:off x="2124" y="1944"/>
                <a:ext cx="0" cy="1260"/>
              </a:xfrm>
              <a:prstGeom prst="line">
                <a:avLst/>
              </a:prstGeom>
              <a:ln w="9525" cap="flat" cmpd="sng">
                <a:solidFill>
                  <a:schemeClr val="hlink"/>
                </a:solidFill>
                <a:prstDash val="solid"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79905" name="Text Box 33"/>
          <p:cNvSpPr txBox="1"/>
          <p:nvPr/>
        </p:nvSpPr>
        <p:spPr>
          <a:xfrm>
            <a:off x="0" y="-317"/>
            <a:ext cx="9144000" cy="95408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just" eaLnBrk="1" hangingPunct="1">
              <a:spcBef>
                <a:spcPct val="50000"/>
              </a:spcBef>
              <a:buNone/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Muốn tính thể tích hình lập phương ta lấy cạnh nhân với  cạnh rồi nhân với cạnh.</a:t>
            </a:r>
            <a:endParaRPr lang="en-US" altLang="en-US" sz="28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9906" name="Text Box 34"/>
          <p:cNvSpPr txBox="1"/>
          <p:nvPr/>
        </p:nvSpPr>
        <p:spPr>
          <a:xfrm>
            <a:off x="165100" y="991870"/>
            <a:ext cx="7216775" cy="5238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Hình lập phương có cạnh a thì thể tích V l</a:t>
            </a:r>
            <a:r>
              <a:rPr lang="en-US" alt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9908" name="Text Box 36"/>
          <p:cNvSpPr txBox="1"/>
          <p:nvPr/>
        </p:nvSpPr>
        <p:spPr>
          <a:xfrm>
            <a:off x="5984875" y="2898458"/>
            <a:ext cx="285750" cy="5207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en-US" alt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9909" name="Text Box 37"/>
          <p:cNvSpPr txBox="1"/>
          <p:nvPr/>
        </p:nvSpPr>
        <p:spPr>
          <a:xfrm>
            <a:off x="8477250" y="3785870"/>
            <a:ext cx="28575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en-US" alt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9910" name="Text Box 38"/>
          <p:cNvSpPr txBox="1"/>
          <p:nvPr/>
        </p:nvSpPr>
        <p:spPr>
          <a:xfrm>
            <a:off x="7767638" y="785495"/>
            <a:ext cx="285750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en-US" altLang="en-US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9912" name="Text Box 40"/>
          <p:cNvSpPr txBox="1"/>
          <p:nvPr/>
        </p:nvSpPr>
        <p:spPr>
          <a:xfrm>
            <a:off x="461963" y="2522220"/>
            <a:ext cx="6296025" cy="4619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 thể tích hình lập phương có cạnh l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4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4m.</a:t>
            </a:r>
            <a:endParaRPr lang="en-US" altLang="en-US" sz="2400" dirty="0">
              <a:solidFill>
                <a:srgbClr val="0000FF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9913" name="Text Box 41"/>
          <p:cNvSpPr txBox="1"/>
          <p:nvPr/>
        </p:nvSpPr>
        <p:spPr>
          <a:xfrm>
            <a:off x="987425" y="2934970"/>
            <a:ext cx="4438650" cy="21224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None/>
            </a:pPr>
            <a:r>
              <a:rPr lang="vi-VN" altLang="en-US" sz="24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altLang="en-US" sz="2400" dirty="0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en-US" sz="24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g</a:t>
            </a:r>
            <a:r>
              <a:rPr lang="en-US" altLang="en-US" sz="24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vi-VN" altLang="en-US" sz="24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ải</a:t>
            </a:r>
          </a:p>
          <a:p>
            <a:pPr marL="0" lvl="0" indent="0" algn="ctr" eaLnBrk="1" hangingPunct="1">
              <a:spcBef>
                <a:spcPct val="50000"/>
              </a:spcBef>
              <a:buNone/>
            </a:pPr>
            <a:r>
              <a:rPr lang="en-US" altLang="en-US" sz="24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Thể tích hình lập phương </a:t>
            </a:r>
            <a:r>
              <a:rPr lang="vi-VN" altLang="en-US" sz="24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vi-VN" altLang="en-US" sz="2400" dirty="0">
                <a:solidFill>
                  <a:srgbClr val="008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en-US" sz="24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lvl="0" indent="0" algn="ctr" eaLnBrk="1" hangingPunct="1">
              <a:spcBef>
                <a:spcPct val="50000"/>
              </a:spcBef>
              <a:buNone/>
            </a:pPr>
            <a:r>
              <a:rPr lang="en-US" altLang="en-US" sz="24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x 4 x 4 = 64 (m</a:t>
            </a:r>
            <a:r>
              <a:rPr lang="en-US" altLang="en-US" sz="2400" baseline="300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vi-VN" altLang="en-US" sz="24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lvl="0" indent="0" algn="ctr" eaLnBrk="1" hangingPunct="1">
              <a:spcBef>
                <a:spcPct val="50000"/>
              </a:spcBef>
              <a:buNone/>
            </a:pPr>
            <a:r>
              <a:rPr lang="en-US" altLang="en-US" sz="2400" i="1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Đáp số</a:t>
            </a:r>
            <a:r>
              <a:rPr lang="en-US" altLang="en-US" sz="24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64 m</a:t>
            </a:r>
            <a:r>
              <a:rPr lang="en-US" altLang="en-US" sz="2400" baseline="30000" dirty="0">
                <a:solidFill>
                  <a:srgbClr val="008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altLang="en-US" sz="2400" dirty="0">
              <a:solidFill>
                <a:srgbClr val="008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990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990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990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79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0" dur="2000"/>
                                        <p:tgtEl>
                                          <p:spTgt spid="79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2000"/>
                                        <p:tgtEl>
                                          <p:spTgt spid="79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7990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7990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7990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799"/>
                            </p:stCondLst>
                            <p:childTnLst>
                              <p:par>
                                <p:cTn id="32" presetID="27" presetClass="entr" presetSubtype="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1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79911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79911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79911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80"/>
                                        <p:tgtEl>
                                          <p:spTgt spid="799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799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80"/>
                                        <p:tgtEl>
                                          <p:spTgt spid="799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399"/>
                            </p:stCondLst>
                            <p:childTnLst>
                              <p:par>
                                <p:cTn id="43" presetID="35" presetClass="emph" presetSubtype="0" repeatCount="10000" fill="hold" nodeType="afterEffect">
                                  <p:stCondLst>
                                    <p:cond delay="10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discrete" valueType="str">
                                      <p:cBhvr>
                                        <p:cTn id="44" dur="1000" fill="hold"/>
                                        <p:tgtEl>
                                          <p:spTgt spid="799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799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799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799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6" dur="2000"/>
                                        <p:tgtEl>
                                          <p:spTgt spid="79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911" grpId="0" build="allAtOnce" animBg="1"/>
      <p:bldP spid="79905" grpId="0"/>
      <p:bldP spid="79906" grpId="0"/>
      <p:bldP spid="79908" grpId="0"/>
      <p:bldP spid="79909" grpId="0"/>
      <p:bldP spid="79910" grpId="0"/>
      <p:bldP spid="79912" grpId="0"/>
      <p:bldP spid="79913" grpId="0"/>
    </p:bldLst>
  </p:timing>
</p:sld>
</file>

<file path=ppt/theme/theme1.xml><?xml version="1.0" encoding="utf-8"?>
<a:theme xmlns:a="http://schemas.openxmlformats.org/drawingml/2006/main" name="1_Default 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7DB6EF"/>
      </a:accent1>
      <a:accent2>
        <a:srgbClr val="C0504D"/>
      </a:accent2>
      <a:accent3>
        <a:srgbClr val="FFFFFF"/>
      </a:accent3>
      <a:accent4>
        <a:srgbClr val="000000"/>
      </a:accent4>
      <a:accent5>
        <a:srgbClr val="C0D7F5"/>
      </a:accent5>
      <a:accent6>
        <a:srgbClr val="AC4744"/>
      </a:accent6>
      <a:hlink>
        <a:srgbClr val="0066CC"/>
      </a:hlink>
      <a:folHlink>
        <a:srgbClr val="800080"/>
      </a:folHlink>
    </a:clrScheme>
    <a:fontScheme name="">
      <a:majorFont>
        <a:latin typeface="Arial"/>
        <a:ea typeface="Arial"/>
        <a:cs typeface=""/>
      </a:majorFont>
      <a:minorFont>
        <a:latin typeface="Arial"/>
        <a:ea typeface="Arial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7DB6EF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C0D7F5"/>
        </a:accent5>
        <a:accent6>
          <a:srgbClr val="AC4744"/>
        </a:accent6>
        <a:hlink>
          <a:srgbClr val="0066CC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548</Words>
  <Application>Microsoft Office PowerPoint</Application>
  <PresentationFormat>On-screen Show (16:9)</PresentationFormat>
  <Paragraphs>84</Paragraphs>
  <Slides>15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.VnArial</vt:lpstr>
      <vt:lpstr>Arial</vt:lpstr>
      <vt:lpstr>Times New Roman</vt:lpstr>
      <vt:lpstr>VNI-Times</vt:lpstr>
      <vt:lpstr>1_Default Design</vt:lpstr>
      <vt:lpstr>Equation.3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The CIT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The CIT</dc:creator>
  <cp:lastModifiedBy>Asus</cp:lastModifiedBy>
  <cp:revision>117</cp:revision>
  <dcterms:created xsi:type="dcterms:W3CDTF">2002-01-30T01:19:06Z</dcterms:created>
  <dcterms:modified xsi:type="dcterms:W3CDTF">2024-05-26T04:03:31Z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35402E01AEA4495EAE6F73B1D7F1B3E4</vt:lpwstr>
  </property>
  <property fmtid="{D5CDD505-2E9C-101B-9397-08002B2CF9AE}" pid="3" name="KSOProductBuildVer">
    <vt:lpwstr>1033-11.2.0.11440</vt:lpwstr>
  </property>
</Properties>
</file>