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69" r:id="rId2"/>
    <p:sldId id="305" r:id="rId3"/>
    <p:sldId id="344" r:id="rId4"/>
    <p:sldId id="264" r:id="rId5"/>
    <p:sldId id="333" r:id="rId6"/>
    <p:sldId id="380" r:id="rId7"/>
    <p:sldId id="325" r:id="rId8"/>
    <p:sldId id="381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284" r:id="rId17"/>
    <p:sldId id="371" r:id="rId18"/>
    <p:sldId id="389" r:id="rId19"/>
    <p:sldId id="372" r:id="rId20"/>
    <p:sldId id="439" r:id="rId21"/>
    <p:sldId id="390" r:id="rId22"/>
    <p:sldId id="373" r:id="rId23"/>
    <p:sldId id="391" r:id="rId24"/>
    <p:sldId id="321" r:id="rId25"/>
    <p:sldId id="438" r:id="rId26"/>
  </p:sldIdLst>
  <p:sldSz cx="12192000" cy="6858000"/>
  <p:notesSz cx="6858000" cy="9144000"/>
  <p:embeddedFontLst>
    <p:embeddedFont>
      <p:font typeface="Sport Day" panose="020B0604020202020204" charset="0"/>
      <p:regular r:id="rId28"/>
      <p:bold r:id="rId29"/>
      <p:italic r:id="rId30"/>
      <p:bold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Adobe Song Std L" panose="02020300000000000000" pitchFamily="18" charset="-128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6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2320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1323" userDrawn="1">
          <p15:clr>
            <a:srgbClr val="A4A3A4"/>
          </p15:clr>
        </p15:guide>
        <p15:guide id="6" pos="3341" userDrawn="1">
          <p15:clr>
            <a:srgbClr val="A4A3A4"/>
          </p15:clr>
        </p15:guide>
        <p15:guide id="7" pos="4339" userDrawn="1">
          <p15:clr>
            <a:srgbClr val="A4A3A4"/>
          </p15:clr>
        </p15:guide>
        <p15:guide id="8" pos="5337" userDrawn="1">
          <p15:clr>
            <a:srgbClr val="A4A3A4"/>
          </p15:clr>
        </p15:guide>
        <p15:guide id="9" pos="63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70C0"/>
    <a:srgbClr val="C64C17"/>
    <a:srgbClr val="629C77"/>
    <a:srgbClr val="65C97D"/>
    <a:srgbClr val="2B4B36"/>
    <a:srgbClr val="236333"/>
    <a:srgbClr val="41B95E"/>
    <a:srgbClr val="0F2B16"/>
    <a:srgbClr val="308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4" autoAdjust="0"/>
    <p:restoredTop sz="86195" autoAdjust="0"/>
  </p:normalViewPr>
  <p:slideViewPr>
    <p:cSldViewPr snapToGrid="0" showGuides="1">
      <p:cViewPr>
        <p:scale>
          <a:sx n="90" d="100"/>
          <a:sy n="90" d="100"/>
        </p:scale>
        <p:origin x="1362" y="216"/>
      </p:cViewPr>
      <p:guideLst>
        <p:guide orient="horz" pos="3226"/>
        <p:guide pos="529"/>
        <p:guide pos="2320"/>
        <p:guide orient="horz" pos="3997"/>
        <p:guide pos="1323"/>
        <p:guide pos="3341"/>
        <p:guide pos="4339"/>
        <p:guide pos="5337"/>
        <p:guide pos="63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642D76-64D9-48F6-BD5A-5474DE072A3E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59BCE-1977-4ED1-8503-9C0693808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Click the team names </a:t>
            </a:r>
            <a:r>
              <a:rPr 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add points (flower)</a:t>
            </a:r>
          </a:p>
          <a:p>
            <a:r>
              <a:rPr lang="en-US" sz="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Click </a:t>
            </a:r>
            <a:r>
              <a:rPr lang="en-US" sz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to </a:t>
            </a:r>
            <a:r>
              <a:rPr lang="en-US" sz="500">
                <a:latin typeface="Times New Roman" panose="02020603050405020304" pitchFamily="18" charset="0"/>
                <a:cs typeface="Times New Roman" panose="02020603050405020304" pitchFamily="18" charset="0"/>
              </a:rPr>
              <a:t>delete </a:t>
            </a:r>
            <a:r>
              <a:rPr lang="en-US" sz="5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flowers</a:t>
            </a:r>
            <a:endParaRPr lang="en-US" sz="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59BCE-1977-4ED1-8503-9C0693808C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74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59BCE-1977-4ED1-8503-9C0693808C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64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house to go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59BCE-1977-4ED1-8503-9C0693808C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59BCE-1977-4ED1-8503-9C0693808C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29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59BCE-1977-4ED1-8503-9C0693808C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0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400" baseline="0" dirty="0">
                <a:latin typeface="Calibri" panose="020F0502020204030204" pitchFamily="34" charset="0"/>
                <a:ea typeface="Adobe Song Std L" panose="02020300000000000000" pitchFamily="18" charset="-128"/>
              </a:rPr>
              <a:t>Divide the class into 2 teams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400" baseline="0" dirty="0">
                <a:latin typeface="Calibri" panose="020F0502020204030204" pitchFamily="34" charset="0"/>
                <a:ea typeface="Adobe Song Std L" panose="02020300000000000000" pitchFamily="18" charset="-128"/>
              </a:rPr>
              <a:t>Teacher/ student clicks on the SPIN button to run the wheel; then clicks again to stop the wheel.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400" baseline="0" dirty="0">
                <a:latin typeface="Calibri" panose="020F0502020204030204" pitchFamily="34" charset="0"/>
                <a:ea typeface="Adobe Song Std L" panose="02020300000000000000" pitchFamily="18" charset="-128"/>
              </a:rPr>
              <a:t>Students ask and answer with the model sentence using the given word on the wheel 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400" baseline="0" dirty="0">
                <a:latin typeface="Calibri" panose="020F0502020204030204" pitchFamily="34" charset="0"/>
                <a:ea typeface="Adobe Song Std L" panose="02020300000000000000" pitchFamily="18" charset="-128"/>
              </a:rPr>
              <a:t>If they have got the correct answer, they get points for their team.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0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4069B6-9890-410A-9080-C8886D930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567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A8E805-2075-4872-8582-D1025DADF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8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9E4C70-18B2-4259-AB1E-1D7DC2125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FFCA94-EE23-4E40-BEF0-4B8255FF5D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81321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946840-83A8-4D29-A685-F3C2BBA95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1293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A9A40C0-202B-4724-BFD2-F2D13AB86D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27980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797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0524D9-5228-4BD1-8772-1929649B75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6584" y="2656705"/>
            <a:ext cx="4010314" cy="2073988"/>
          </a:xfrm>
          <a:custGeom>
            <a:avLst/>
            <a:gdLst>
              <a:gd name="connsiteX0" fmla="*/ 0 w 4010314"/>
              <a:gd name="connsiteY0" fmla="*/ 0 h 2073988"/>
              <a:gd name="connsiteX1" fmla="*/ 4010314 w 4010314"/>
              <a:gd name="connsiteY1" fmla="*/ 0 h 2073988"/>
              <a:gd name="connsiteX2" fmla="*/ 4010314 w 4010314"/>
              <a:gd name="connsiteY2" fmla="*/ 2073988 h 2073988"/>
              <a:gd name="connsiteX3" fmla="*/ 0 w 4010314"/>
              <a:gd name="connsiteY3" fmla="*/ 2073988 h 207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314" h="2073988">
                <a:moveTo>
                  <a:pt x="0" y="0"/>
                </a:moveTo>
                <a:lnTo>
                  <a:pt x="4010314" y="0"/>
                </a:lnTo>
                <a:lnTo>
                  <a:pt x="4010314" y="2073988"/>
                </a:lnTo>
                <a:lnTo>
                  <a:pt x="0" y="2073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579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C5BAE4-FD08-4029-897D-88D6369BE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42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487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A242B-B41E-4F3F-915A-A08153DC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9F717-9EF2-4B43-90E6-02B61ED6E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F6BC7-E5A8-4699-941C-5B30304BE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9966-88EF-48EE-8A92-341BC4FAFD20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6190-381A-4313-B759-2420301FC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21087-88FB-44EE-81C6-0E71FDF3B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8717-EFB1-4D75-8AF2-47217440E1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66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3" r:id="rId5"/>
    <p:sldLayoutId id="2147483664" r:id="rId6"/>
    <p:sldLayoutId id="2147483662" r:id="rId7"/>
    <p:sldLayoutId id="2147483665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gif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2.xml"/><Relationship Id="rId18" Type="http://schemas.openxmlformats.org/officeDocument/2006/relationships/image" Target="../media/image18.png"/><Relationship Id="rId3" Type="http://schemas.openxmlformats.org/officeDocument/2006/relationships/slide" Target="slide7.xml"/><Relationship Id="rId21" Type="http://schemas.openxmlformats.org/officeDocument/2006/relationships/image" Target="../media/image20.png"/><Relationship Id="rId7" Type="http://schemas.openxmlformats.org/officeDocument/2006/relationships/slide" Target="slide9.xml"/><Relationship Id="rId12" Type="http://schemas.openxmlformats.org/officeDocument/2006/relationships/image" Target="../media/image15.png"/><Relationship Id="rId17" Type="http://schemas.openxmlformats.org/officeDocument/2006/relationships/slide" Target="slide1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slide" Target="slide11.xml"/><Relationship Id="rId24" Type="http://schemas.openxmlformats.org/officeDocument/2006/relationships/image" Target="../media/image22.png"/><Relationship Id="rId5" Type="http://schemas.openxmlformats.org/officeDocument/2006/relationships/slide" Target="slide8.xml"/><Relationship Id="rId15" Type="http://schemas.openxmlformats.org/officeDocument/2006/relationships/slide" Target="slide13.xml"/><Relationship Id="rId23" Type="http://schemas.microsoft.com/office/2007/relationships/hdphoto" Target="../media/hdphoto1.wdp"/><Relationship Id="rId10" Type="http://schemas.openxmlformats.org/officeDocument/2006/relationships/image" Target="../media/image14.png"/><Relationship Id="rId19" Type="http://schemas.openxmlformats.org/officeDocument/2006/relationships/slide" Target="slide15.xml"/><Relationship Id="rId4" Type="http://schemas.openxmlformats.org/officeDocument/2006/relationships/image" Target="../media/image11.png"/><Relationship Id="rId9" Type="http://schemas.openxmlformats.org/officeDocument/2006/relationships/slide" Target="slide10.xml"/><Relationship Id="rId14" Type="http://schemas.openxmlformats.org/officeDocument/2006/relationships/image" Target="../media/image16.png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054592" y="377234"/>
            <a:ext cx="10082816" cy="894975"/>
          </a:xfrm>
          <a:prstGeom prst="wedgeRoundRectCallout">
            <a:avLst>
              <a:gd name="adj1" fmla="val 54437"/>
              <a:gd name="adj2" fmla="val 3588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Why do you like birds?</a:t>
            </a:r>
            <a:endParaRPr lang="en-IN" sz="4800" b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045351" y="5131329"/>
            <a:ext cx="9396246" cy="957686"/>
          </a:xfrm>
          <a:prstGeom prst="wedgeRoundRectCallout">
            <a:avLst>
              <a:gd name="adj1" fmla="val -56113"/>
              <a:gd name="adj2" fmla="val 3994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Because they sing merrily.</a:t>
            </a:r>
            <a:endParaRPr lang="en-IN" sz="4800" b="1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Home GIFs - Get the best GIF on GIPHY">
            <a:hlinkClick r:id="rId2" action="ppaction://hlinksldjump"/>
            <a:extLst>
              <a:ext uri="{FF2B5EF4-FFF2-40B4-BE49-F238E27FC236}">
                <a16:creationId xmlns:a16="http://schemas.microsoft.com/office/drawing/2014/main" id="{F877E9A6-A0C2-9E6A-16A4-3C096A6EEE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718" y="4490236"/>
            <a:ext cx="3481163" cy="34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098C66E-2210-B101-D509-AE24CA8A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75765" y="1910381"/>
            <a:ext cx="1629185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or Kids: Why Do Birds Sing In The Morning?">
            <a:extLst>
              <a:ext uri="{FF2B5EF4-FFF2-40B4-BE49-F238E27FC236}">
                <a16:creationId xmlns:a16="http://schemas.microsoft.com/office/drawing/2014/main" id="{4FCFC6C7-D5B0-4FC8-B7FB-68E6B526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772" y="1678950"/>
            <a:ext cx="4568456" cy="304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BA264B9-1582-254B-2A13-6EE3C2195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75765" y="3263583"/>
            <a:ext cx="1629185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86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054592" y="377234"/>
            <a:ext cx="10082816" cy="894975"/>
          </a:xfrm>
          <a:prstGeom prst="wedgeRoundRectCallout">
            <a:avLst>
              <a:gd name="adj1" fmla="val 54437"/>
              <a:gd name="adj2" fmla="val 3588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Why do you like giraffes?</a:t>
            </a:r>
            <a:endParaRPr lang="en-IN" sz="4800" b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045351" y="5131329"/>
            <a:ext cx="9396246" cy="957686"/>
          </a:xfrm>
          <a:prstGeom prst="wedgeRoundRectCallout">
            <a:avLst>
              <a:gd name="adj1" fmla="val -56113"/>
              <a:gd name="adj2" fmla="val 3994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Because they run quickly.</a:t>
            </a:r>
            <a:endParaRPr lang="en-IN" sz="4800" b="1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Home GIFs - Get the best GIF on GIPHY">
            <a:hlinkClick r:id="rId2" action="ppaction://hlinksldjump"/>
            <a:extLst>
              <a:ext uri="{FF2B5EF4-FFF2-40B4-BE49-F238E27FC236}">
                <a16:creationId xmlns:a16="http://schemas.microsoft.com/office/drawing/2014/main" id="{F877E9A6-A0C2-9E6A-16A4-3C096A6EEE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718" y="4490236"/>
            <a:ext cx="3481163" cy="34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098C66E-2210-B101-D509-AE24CA8A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23554" y="2634157"/>
            <a:ext cx="1629185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w Fast Can a Giraffe Run? Find Out the Full Story Here!">
            <a:extLst>
              <a:ext uri="{FF2B5EF4-FFF2-40B4-BE49-F238E27FC236}">
                <a16:creationId xmlns:a16="http://schemas.microsoft.com/office/drawing/2014/main" id="{342FB755-D18D-91AB-9C4F-A87162CF7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50" y="1673592"/>
            <a:ext cx="5597699" cy="315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85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054592" y="377234"/>
            <a:ext cx="10082816" cy="894975"/>
          </a:xfrm>
          <a:prstGeom prst="wedgeRoundRectCallout">
            <a:avLst>
              <a:gd name="adj1" fmla="val 54437"/>
              <a:gd name="adj2" fmla="val 3588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these animals?</a:t>
            </a:r>
            <a:endParaRPr lang="en-IN" sz="4800" b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045351" y="5131329"/>
            <a:ext cx="9396246" cy="957686"/>
          </a:xfrm>
          <a:prstGeom prst="wedgeRoundRectCallout">
            <a:avLst>
              <a:gd name="adj1" fmla="val -56113"/>
              <a:gd name="adj2" fmla="val 3994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They’re crocodiles.</a:t>
            </a:r>
            <a:endParaRPr lang="en-IN" sz="4800" b="1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Home GIFs - Get the best GIF on GIPHY">
            <a:hlinkClick r:id="rId2" action="ppaction://hlinksldjump"/>
            <a:extLst>
              <a:ext uri="{FF2B5EF4-FFF2-40B4-BE49-F238E27FC236}">
                <a16:creationId xmlns:a16="http://schemas.microsoft.com/office/drawing/2014/main" id="{F877E9A6-A0C2-9E6A-16A4-3C096A6EEE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718" y="4490236"/>
            <a:ext cx="3481163" cy="34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40E4721-56E6-6A08-C778-A5BB1B5E0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6034" y="1733663"/>
            <a:ext cx="5219932" cy="293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098C66E-2210-B101-D509-AE24CA8A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28166" y="2590549"/>
            <a:ext cx="1629185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DB9E68B-8C0C-4064-2F49-BC91C5D2B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23554" y="3806148"/>
            <a:ext cx="1629185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6061D76-1D3C-9EC3-BA90-637E76A09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23555" y="1374950"/>
            <a:ext cx="1629185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450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054592" y="377234"/>
            <a:ext cx="10082816" cy="894975"/>
          </a:xfrm>
          <a:prstGeom prst="wedgeRoundRectCallout">
            <a:avLst>
              <a:gd name="adj1" fmla="val 54437"/>
              <a:gd name="adj2" fmla="val 3588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2137602" y="5161764"/>
            <a:ext cx="7916796" cy="957686"/>
          </a:xfrm>
          <a:prstGeom prst="wedgeRoundRectCallout">
            <a:avLst>
              <a:gd name="adj1" fmla="val -56113"/>
              <a:gd name="adj2" fmla="val 3994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They’re birds.</a:t>
            </a:r>
            <a:endParaRPr lang="en-IN" sz="4800" b="1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Home GIFs - Get the best GIF on GIPHY">
            <a:hlinkClick r:id="rId2" action="ppaction://hlinksldjump"/>
            <a:extLst>
              <a:ext uri="{FF2B5EF4-FFF2-40B4-BE49-F238E27FC236}">
                <a16:creationId xmlns:a16="http://schemas.microsoft.com/office/drawing/2014/main" id="{F877E9A6-A0C2-9E6A-16A4-3C096A6EEE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718" y="4490236"/>
            <a:ext cx="3481163" cy="34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42FB755-D18D-91AB-9C4F-A87162CF7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0322" y="1398881"/>
            <a:ext cx="5454316" cy="363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23C56916-1102-669F-6081-4F7D07A56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66516" y="1348888"/>
            <a:ext cx="1229574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408A1DE1-1722-7166-D78C-B0302968B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66516" y="2602200"/>
            <a:ext cx="1229574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016F8-870F-FFDF-8A36-21395363C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66516" y="3855512"/>
            <a:ext cx="1229574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86EC4-A643-CB98-2776-EA21E6A2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26810" y="1348888"/>
            <a:ext cx="1229574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485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054592" y="377234"/>
            <a:ext cx="10082816" cy="894975"/>
          </a:xfrm>
          <a:prstGeom prst="wedgeRoundRectCallout">
            <a:avLst>
              <a:gd name="adj1" fmla="val 54437"/>
              <a:gd name="adj2" fmla="val 3588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Why do you like lions?</a:t>
            </a:r>
            <a:endParaRPr lang="en-IN" sz="4800" b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045351" y="5131329"/>
            <a:ext cx="9396246" cy="957686"/>
          </a:xfrm>
          <a:prstGeom prst="wedgeRoundRectCallout">
            <a:avLst>
              <a:gd name="adj1" fmla="val -56113"/>
              <a:gd name="adj2" fmla="val 3994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Because they roar loudly.</a:t>
            </a:r>
            <a:endParaRPr lang="en-IN" sz="4800" b="1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Home GIFs - Get the best GIF on GIPHY">
            <a:hlinkClick r:id="rId2" action="ppaction://hlinksldjump"/>
            <a:extLst>
              <a:ext uri="{FF2B5EF4-FFF2-40B4-BE49-F238E27FC236}">
                <a16:creationId xmlns:a16="http://schemas.microsoft.com/office/drawing/2014/main" id="{F877E9A6-A0C2-9E6A-16A4-3C096A6EEE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718" y="4490236"/>
            <a:ext cx="3481163" cy="34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42FB755-D18D-91AB-9C4F-A87162CF7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97904" y="1530755"/>
            <a:ext cx="4796192" cy="334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Red Rose Flower PNG Illustration 24391717 PNG">
            <a:extLst>
              <a:ext uri="{FF2B5EF4-FFF2-40B4-BE49-F238E27FC236}">
                <a16:creationId xmlns:a16="http://schemas.microsoft.com/office/drawing/2014/main" id="{012B2C96-D32A-E791-25D7-FEB95E56F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719" y="2586982"/>
            <a:ext cx="1638408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18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054592" y="377234"/>
            <a:ext cx="10082816" cy="894975"/>
          </a:xfrm>
          <a:prstGeom prst="wedgeRoundRectCallout">
            <a:avLst>
              <a:gd name="adj1" fmla="val 54437"/>
              <a:gd name="adj2" fmla="val 3588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Why do you like peacocks?</a:t>
            </a:r>
            <a:endParaRPr lang="en-IN" sz="4800" b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Home GIFs - Get the best GIF on GIPHY">
            <a:hlinkClick r:id="rId2" action="ppaction://hlinksldjump"/>
            <a:extLst>
              <a:ext uri="{FF2B5EF4-FFF2-40B4-BE49-F238E27FC236}">
                <a16:creationId xmlns:a16="http://schemas.microsoft.com/office/drawing/2014/main" id="{F877E9A6-A0C2-9E6A-16A4-3C096A6EEE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990" y="4602530"/>
            <a:ext cx="3481163" cy="34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098C66E-2210-B101-D509-AE24CA8A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49481" y="2634158"/>
            <a:ext cx="1629185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eautiful Peacock Moment &amp; VIDEO of Flying Peacock | Nature birds, Nature  animals, Beautiful birds">
            <a:extLst>
              <a:ext uri="{FF2B5EF4-FFF2-40B4-BE49-F238E27FC236}">
                <a16:creationId xmlns:a16="http://schemas.microsoft.com/office/drawing/2014/main" id="{9E33C383-4824-BE62-B517-D1271F36F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3913"/>
          <a:stretch/>
        </p:blipFill>
        <p:spPr bwMode="auto">
          <a:xfrm>
            <a:off x="4436555" y="1340072"/>
            <a:ext cx="3318889" cy="372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1697852" y="5145224"/>
            <a:ext cx="10082816" cy="9576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Because they dance beautifully.</a:t>
            </a:r>
            <a:endParaRPr lang="en-IN" sz="4800" b="1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972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269102" y="2055219"/>
            <a:ext cx="5147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629C77"/>
                </a:solidFill>
                <a:latin typeface="Comic Sans MS" panose="030F0702030302020204" pitchFamily="66" charset="0"/>
              </a:rPr>
              <a:t>Listen and circle.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055219"/>
            <a:ext cx="672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31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8625B-C29E-BD66-137A-807589FE0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778" y="1073226"/>
            <a:ext cx="9979621" cy="5582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E545C9-8AB3-DA3D-6BF3-93299EA77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469" y="575969"/>
            <a:ext cx="3990975" cy="7334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AA61D2B-204E-4074-2AF5-F62D6330FD0A}"/>
              </a:ext>
            </a:extLst>
          </p:cNvPr>
          <p:cNvSpPr/>
          <p:nvPr/>
        </p:nvSpPr>
        <p:spPr>
          <a:xfrm>
            <a:off x="6784726" y="1231313"/>
            <a:ext cx="788445" cy="73342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C5371F-1DC1-2636-FEC6-942EB622BBD1}"/>
              </a:ext>
            </a:extLst>
          </p:cNvPr>
          <p:cNvSpPr/>
          <p:nvPr/>
        </p:nvSpPr>
        <p:spPr>
          <a:xfrm>
            <a:off x="1939604" y="3930642"/>
            <a:ext cx="771512" cy="733425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rack 88">
            <a:hlinkClick r:id="" action="ppaction://media"/>
            <a:extLst>
              <a:ext uri="{FF2B5EF4-FFF2-40B4-BE49-F238E27FC236}">
                <a16:creationId xmlns:a16="http://schemas.microsoft.com/office/drawing/2014/main" id="{13A495E7-295C-CB27-9D04-953BFFC1D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5365" y="683120"/>
            <a:ext cx="788445" cy="78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3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052235" y="2231991"/>
            <a:ext cx="6906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629C77"/>
                </a:solidFill>
                <a:latin typeface="Comic Sans MS" panose="030F0702030302020204" pitchFamily="66" charset="0"/>
              </a:rPr>
              <a:t>Look, complete and read.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284994" y="2231991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723062" y="2231991"/>
            <a:ext cx="672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3862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DD4240D-740B-B245-0EF7-92316F602756}"/>
              </a:ext>
            </a:extLst>
          </p:cNvPr>
          <p:cNvSpPr txBox="1"/>
          <p:nvPr/>
        </p:nvSpPr>
        <p:spPr>
          <a:xfrm>
            <a:off x="1078881" y="1801281"/>
            <a:ext cx="710939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these </a:t>
            </a:r>
          </a:p>
          <a:p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animals?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They’re 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</a:t>
            </a:r>
          </a:p>
          <a:p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 like them. 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Why do you like </a:t>
            </a:r>
          </a:p>
          <a:p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lions?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roar loudly.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0192A5-5241-3F81-15C2-15573D9CB789}"/>
              </a:ext>
            </a:extLst>
          </p:cNvPr>
          <p:cNvSpPr/>
          <p:nvPr/>
        </p:nvSpPr>
        <p:spPr>
          <a:xfrm>
            <a:off x="3952143" y="3000732"/>
            <a:ext cx="13628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rgbClr val="00B0F0"/>
                </a:solidFill>
                <a:latin typeface="Comic Sans MS" panose="030F0702030302020204" pitchFamily="66" charset="0"/>
              </a:rPr>
              <a:t>lions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76CF37-F29F-93F0-25BF-8C7340E38751}"/>
              </a:ext>
            </a:extLst>
          </p:cNvPr>
          <p:cNvSpPr/>
          <p:nvPr/>
        </p:nvSpPr>
        <p:spPr>
          <a:xfrm>
            <a:off x="1768087" y="5415936"/>
            <a:ext cx="23054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B0F0"/>
                </a:solidFill>
                <a:latin typeface="Comic Sans MS" panose="030F0702030302020204" pitchFamily="66" charset="0"/>
              </a:rPr>
              <a:t>Because</a:t>
            </a:r>
            <a:endParaRPr lang="en-US" sz="4400" b="0" cap="none" spc="0" dirty="0">
              <a:ln w="0"/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CC2C8-C9C8-278C-62D1-183BD4A3314A}"/>
              </a:ext>
            </a:extLst>
          </p:cNvPr>
          <p:cNvSpPr txBox="1"/>
          <p:nvPr/>
        </p:nvSpPr>
        <p:spPr>
          <a:xfrm>
            <a:off x="2516950" y="723674"/>
            <a:ext cx="8028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 dirty="0">
                <a:solidFill>
                  <a:srgbClr val="629C77"/>
                </a:solidFill>
                <a:latin typeface="Comic Sans MS" panose="030F0702030302020204" pitchFamily="66" charset="0"/>
              </a:rPr>
              <a:t>Look, complete and read.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5028A7-12C8-500A-5472-D77BE9ABD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082" y="1900345"/>
            <a:ext cx="4976264" cy="32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4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40B12-9664-4A91-8D99-00EDD82F8162}"/>
              </a:ext>
            </a:extLst>
          </p:cNvPr>
          <p:cNvSpPr txBox="1"/>
          <p:nvPr/>
        </p:nvSpPr>
        <p:spPr>
          <a:xfrm>
            <a:off x="1712962" y="1329129"/>
            <a:ext cx="9721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rgbClr val="629C77"/>
                </a:solidFill>
                <a:latin typeface="Comic Sans MS" panose="030F0702030302020204" pitchFamily="66" charset="0"/>
              </a:rPr>
              <a:t>The animal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36FD0-61EA-10E5-DBDE-664C9BBD9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12869"/>
            <a:ext cx="1852153" cy="1911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4AC32-7FAD-D3BF-A061-6B7F10E2E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6" y="294719"/>
            <a:ext cx="707396" cy="359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14322-F248-AA0F-F338-616C936394CB}"/>
              </a:ext>
            </a:extLst>
          </p:cNvPr>
          <p:cNvSpPr txBox="1"/>
          <p:nvPr/>
        </p:nvSpPr>
        <p:spPr>
          <a:xfrm>
            <a:off x="165569" y="441969"/>
            <a:ext cx="1547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A187B7-F27C-BA8F-E441-157994C37645}"/>
              </a:ext>
            </a:extLst>
          </p:cNvPr>
          <p:cNvGrpSpPr/>
          <p:nvPr/>
        </p:nvGrpSpPr>
        <p:grpSpPr>
          <a:xfrm>
            <a:off x="3288632" y="2899462"/>
            <a:ext cx="5903495" cy="1059075"/>
            <a:chOff x="4381848" y="3233899"/>
            <a:chExt cx="4320356" cy="7946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16E1A5E-6307-8535-B482-4EB3217E4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650" y="3233899"/>
              <a:ext cx="3944753" cy="7946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C652378-6EBA-6211-2F98-E3E6610AB44B}"/>
                </a:ext>
              </a:extLst>
            </p:cNvPr>
            <p:cNvSpPr txBox="1"/>
            <p:nvPr/>
          </p:nvSpPr>
          <p:spPr>
            <a:xfrm>
              <a:off x="4381848" y="3297682"/>
              <a:ext cx="4320356" cy="495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LESSON 2 - PERIOD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99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DD4240D-740B-B245-0EF7-92316F602756}"/>
              </a:ext>
            </a:extLst>
          </p:cNvPr>
          <p:cNvSpPr txBox="1"/>
          <p:nvPr/>
        </p:nvSpPr>
        <p:spPr>
          <a:xfrm>
            <a:off x="1078881" y="1801281"/>
            <a:ext cx="816137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those </a:t>
            </a:r>
          </a:p>
          <a:p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? 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They’re birds. </a:t>
            </a:r>
          </a:p>
          <a:p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I like them. 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do you </a:t>
            </a:r>
          </a:p>
          <a:p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like birds? 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Because they 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___________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5E62A9-BC54-6668-110B-748DAD2D738E}"/>
              </a:ext>
            </a:extLst>
          </p:cNvPr>
          <p:cNvSpPr/>
          <p:nvPr/>
        </p:nvSpPr>
        <p:spPr>
          <a:xfrm>
            <a:off x="1180113" y="2367885"/>
            <a:ext cx="20810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B0F0"/>
                </a:solidFill>
                <a:latin typeface="Comic Sans MS" panose="030F0702030302020204" pitchFamily="66" charset="0"/>
              </a:rPr>
              <a:t>animal</a:t>
            </a:r>
            <a:r>
              <a:rPr lang="en-US" sz="4400" b="0" cap="none" spc="0" dirty="0">
                <a:ln w="0"/>
                <a:solidFill>
                  <a:srgbClr val="00B0F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AD58BC-E6B0-4E2A-4FC0-0B7FC94B1406}"/>
              </a:ext>
            </a:extLst>
          </p:cNvPr>
          <p:cNvSpPr/>
          <p:nvPr/>
        </p:nvSpPr>
        <p:spPr>
          <a:xfrm>
            <a:off x="2162243" y="4181424"/>
            <a:ext cx="15584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B0F0"/>
                </a:solidFill>
                <a:latin typeface="Comic Sans MS" panose="030F0702030302020204" pitchFamily="66" charset="0"/>
              </a:rPr>
              <a:t>Why </a:t>
            </a:r>
            <a:endParaRPr lang="en-US" sz="4400" b="0" cap="none" spc="0" dirty="0">
              <a:ln w="0"/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160183-4471-7B2F-0734-5A6DBF874DAC}"/>
              </a:ext>
            </a:extLst>
          </p:cNvPr>
          <p:cNvSpPr/>
          <p:nvPr/>
        </p:nvSpPr>
        <p:spPr>
          <a:xfrm>
            <a:off x="5159567" y="5417003"/>
            <a:ext cx="32752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00B0F0"/>
                </a:solidFill>
                <a:latin typeface="Comic Sans MS" panose="030F0702030302020204" pitchFamily="66" charset="0"/>
              </a:rPr>
              <a:t>sing merrily</a:t>
            </a:r>
            <a:endParaRPr lang="en-US" sz="4400" b="0" cap="none" spc="0" dirty="0">
              <a:ln w="0"/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CC2C8-C9C8-278C-62D1-183BD4A3314A}"/>
              </a:ext>
            </a:extLst>
          </p:cNvPr>
          <p:cNvSpPr txBox="1"/>
          <p:nvPr/>
        </p:nvSpPr>
        <p:spPr>
          <a:xfrm>
            <a:off x="2516950" y="723674"/>
            <a:ext cx="8028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 dirty="0">
                <a:solidFill>
                  <a:srgbClr val="629C77"/>
                </a:solidFill>
                <a:latin typeface="Comic Sans MS" panose="030F0702030302020204" pitchFamily="66" charset="0"/>
              </a:rPr>
              <a:t>Look, complete and read.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D2B2D3-2D3F-DE65-73EA-0518DF422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34070"/>
            <a:ext cx="5090270" cy="33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0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052236" y="2318326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629C77"/>
                </a:solidFill>
                <a:latin typeface="Comic Sans MS" panose="030F0702030302020204" pitchFamily="66" charset="0"/>
              </a:rPr>
              <a:t>Let’s play.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904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347761-3E5E-41D0-48C9-F6D6A2379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565" y="2261937"/>
            <a:ext cx="10446870" cy="31460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FA5A3-6594-0325-9FA8-66A4457C38FD}"/>
              </a:ext>
            </a:extLst>
          </p:cNvPr>
          <p:cNvSpPr txBox="1"/>
          <p:nvPr/>
        </p:nvSpPr>
        <p:spPr>
          <a:xfrm>
            <a:off x="1939434" y="840455"/>
            <a:ext cx="8028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 dirty="0">
                <a:solidFill>
                  <a:srgbClr val="629C77"/>
                </a:solidFill>
                <a:latin typeface="Comic Sans MS" panose="030F0702030302020204" pitchFamily="66" charset="0"/>
              </a:rPr>
              <a:t>Guessing animals</a:t>
            </a:r>
          </a:p>
        </p:txBody>
      </p:sp>
    </p:spTree>
    <p:extLst>
      <p:ext uri="{BB962C8B-B14F-4D97-AF65-F5344CB8AC3E}">
        <p14:creationId xmlns:p14="http://schemas.microsoft.com/office/powerpoint/2010/main" val="273375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052236" y="2399519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629C77"/>
                </a:solidFill>
                <a:latin typeface="Comic Sans MS" panose="030F0702030302020204" pitchFamily="66" charset="0"/>
              </a:rPr>
              <a:t>Fun time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21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id="{C5D662CC-1BE3-434A-87C6-6DCBC37C88A8}"/>
              </a:ext>
            </a:extLst>
          </p:cNvPr>
          <p:cNvGrpSpPr/>
          <p:nvPr/>
        </p:nvGrpSpPr>
        <p:grpSpPr>
          <a:xfrm>
            <a:off x="5685621" y="6661025"/>
            <a:ext cx="823974" cy="180000"/>
            <a:chOff x="5464435" y="6630924"/>
            <a:chExt cx="823974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id="{8C8A5E28-D2DF-40B5-802B-38576B3EE85E}"/>
                </a:ext>
              </a:extLst>
            </p:cNvPr>
            <p:cNvSpPr/>
            <p:nvPr/>
          </p:nvSpPr>
          <p:spPr>
            <a:xfrm>
              <a:off x="5621560" y="6651675"/>
              <a:ext cx="666849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Spinning Wheel 8">
            <a:extLst>
              <a:ext uri="{FF2B5EF4-FFF2-40B4-BE49-F238E27FC236}">
                <a16:creationId xmlns:a16="http://schemas.microsoft.com/office/drawing/2014/main" id="{E921064C-EBBA-4E80-AB6A-A190838B5F84}"/>
              </a:ext>
            </a:extLst>
          </p:cNvPr>
          <p:cNvGrpSpPr/>
          <p:nvPr/>
        </p:nvGrpSpPr>
        <p:grpSpPr>
          <a:xfrm>
            <a:off x="2815165" y="143577"/>
            <a:ext cx="6566993" cy="6572859"/>
            <a:chOff x="2815164" y="143576"/>
            <a:chExt cx="6566993" cy="6572859"/>
          </a:xfrm>
        </p:grpSpPr>
        <p:sp>
          <p:nvSpPr>
            <p:cNvPr id="32" name="Segment 8">
              <a:extLst>
                <a:ext uri="{FF2B5EF4-FFF2-40B4-BE49-F238E27FC236}">
                  <a16:creationId xmlns:a16="http://schemas.microsoft.com/office/drawing/2014/main" id="{D20BC89B-AB14-4202-B21D-9F98D737CFDE}"/>
                </a:ext>
              </a:extLst>
            </p:cNvPr>
            <p:cNvSpPr/>
            <p:nvPr/>
          </p:nvSpPr>
          <p:spPr>
            <a:xfrm rot="2700000">
              <a:off x="4336406" y="283644"/>
              <a:ext cx="2449781" cy="2169646"/>
            </a:xfrm>
            <a:custGeom>
              <a:avLst/>
              <a:gdLst>
                <a:gd name="connsiteX0" fmla="*/ 896254 w 2449781"/>
                <a:gd name="connsiteY0" fmla="*/ 0 h 2169646"/>
                <a:gd name="connsiteX1" fmla="*/ 2449781 w 2449781"/>
                <a:gd name="connsiteY1" fmla="*/ 1553527 h 2169646"/>
                <a:gd name="connsiteX2" fmla="*/ 2197019 w 2449781"/>
                <a:gd name="connsiteY2" fmla="*/ 2163747 h 2169646"/>
                <a:gd name="connsiteX3" fmla="*/ 2197585 w 2449781"/>
                <a:gd name="connsiteY3" fmla="*/ 2169646 h 2169646"/>
                <a:gd name="connsiteX4" fmla="*/ 282 w 2449781"/>
                <a:gd name="connsiteY4" fmla="*/ 2169646 h 2169646"/>
                <a:gd name="connsiteX5" fmla="*/ 0 w 2449781"/>
                <a:gd name="connsiteY5" fmla="*/ 2163747 h 2169646"/>
                <a:gd name="connsiteX6" fmla="*/ 896254 w 2449781"/>
                <a:gd name="connsiteY6" fmla="*/ 0 h 216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49781" h="2169646">
                  <a:moveTo>
                    <a:pt x="896254" y="0"/>
                  </a:moveTo>
                  <a:lnTo>
                    <a:pt x="2449781" y="1553527"/>
                  </a:lnTo>
                  <a:cubicBezTo>
                    <a:pt x="2281273" y="1722035"/>
                    <a:pt x="2197020" y="1942891"/>
                    <a:pt x="2197019" y="2163747"/>
                  </a:cubicBezTo>
                  <a:lnTo>
                    <a:pt x="2197585" y="2169646"/>
                  </a:lnTo>
                  <a:lnTo>
                    <a:pt x="282" y="2169646"/>
                  </a:lnTo>
                  <a:lnTo>
                    <a:pt x="0" y="2163747"/>
                  </a:lnTo>
                  <a:cubicBezTo>
                    <a:pt x="1" y="1380625"/>
                    <a:pt x="298752" y="597502"/>
                    <a:pt x="896254" y="0"/>
                  </a:cubicBez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3" name="Segment 7">
              <a:extLst>
                <a:ext uri="{FF2B5EF4-FFF2-40B4-BE49-F238E27FC236}">
                  <a16:creationId xmlns:a16="http://schemas.microsoft.com/office/drawing/2014/main" id="{33F905B7-1DEB-4661-98A9-311BA29BA9EA}"/>
                </a:ext>
              </a:extLst>
            </p:cNvPr>
            <p:cNvSpPr/>
            <p:nvPr/>
          </p:nvSpPr>
          <p:spPr>
            <a:xfrm rot="2700000">
              <a:off x="2805840" y="1822658"/>
              <a:ext cx="2448722" cy="2153595"/>
            </a:xfrm>
            <a:custGeom>
              <a:avLst/>
              <a:gdLst>
                <a:gd name="connsiteX0" fmla="*/ 0 w 2448722"/>
                <a:gd name="connsiteY0" fmla="*/ 0 h 2153595"/>
                <a:gd name="connsiteX1" fmla="*/ 2197476 w 2448722"/>
                <a:gd name="connsiteY1" fmla="*/ 0 h 2153595"/>
                <a:gd name="connsiteX2" fmla="*/ 2212363 w 2448722"/>
                <a:gd name="connsiteY2" fmla="*/ 155325 h 2153595"/>
                <a:gd name="connsiteX3" fmla="*/ 2390086 w 2448722"/>
                <a:gd name="connsiteY3" fmla="*/ 535179 h 2153595"/>
                <a:gd name="connsiteX4" fmla="*/ 2448722 w 2448722"/>
                <a:gd name="connsiteY4" fmla="*/ 600051 h 2153595"/>
                <a:gd name="connsiteX5" fmla="*/ 895179 w 2448722"/>
                <a:gd name="connsiteY5" fmla="*/ 2153595 h 2153595"/>
                <a:gd name="connsiteX6" fmla="*/ 787270 w 2448722"/>
                <a:gd name="connsiteY6" fmla="*/ 2040086 h 2153595"/>
                <a:gd name="connsiteX7" fmla="*/ 13551 w 2448722"/>
                <a:gd name="connsiteY7" fmla="*/ 283810 h 2153595"/>
                <a:gd name="connsiteX8" fmla="*/ 0 w 2448722"/>
                <a:gd name="connsiteY8" fmla="*/ 0 h 215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8722" h="2153595">
                  <a:moveTo>
                    <a:pt x="0" y="0"/>
                  </a:moveTo>
                  <a:lnTo>
                    <a:pt x="2197476" y="0"/>
                  </a:lnTo>
                  <a:lnTo>
                    <a:pt x="2212363" y="155325"/>
                  </a:lnTo>
                  <a:cubicBezTo>
                    <a:pt x="2238693" y="291316"/>
                    <a:pt x="2297933" y="422193"/>
                    <a:pt x="2390086" y="535179"/>
                  </a:cubicBezTo>
                  <a:lnTo>
                    <a:pt x="2448722" y="600051"/>
                  </a:lnTo>
                  <a:lnTo>
                    <a:pt x="895179" y="2153595"/>
                  </a:lnTo>
                  <a:lnTo>
                    <a:pt x="787270" y="2040086"/>
                  </a:lnTo>
                  <a:cubicBezTo>
                    <a:pt x="332141" y="1536353"/>
                    <a:pt x="74235" y="917740"/>
                    <a:pt x="13551" y="28381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4" name="Segment 6">
              <a:extLst>
                <a:ext uri="{FF2B5EF4-FFF2-40B4-BE49-F238E27FC236}">
                  <a16:creationId xmlns:a16="http://schemas.microsoft.com/office/drawing/2014/main" id="{FE539E03-1C95-4FAD-94E2-4E0EA4D283E2}"/>
                </a:ext>
              </a:extLst>
            </p:cNvPr>
            <p:cNvSpPr/>
            <p:nvPr/>
          </p:nvSpPr>
          <p:spPr>
            <a:xfrm rot="2700000">
              <a:off x="2950172" y="2744681"/>
              <a:ext cx="2177951" cy="2447968"/>
            </a:xfrm>
            <a:custGeom>
              <a:avLst/>
              <a:gdLst>
                <a:gd name="connsiteX0" fmla="*/ 0 w 2177951"/>
                <a:gd name="connsiteY0" fmla="*/ 1553575 h 2447968"/>
                <a:gd name="connsiteX1" fmla="*/ 1553575 w 2177951"/>
                <a:gd name="connsiteY1" fmla="*/ 0 h 2447968"/>
                <a:gd name="connsiteX2" fmla="*/ 1617112 w 2177951"/>
                <a:gd name="connsiteY2" fmla="*/ 57429 h 2447968"/>
                <a:gd name="connsiteX3" fmla="*/ 2161790 w 2177951"/>
                <a:gd name="connsiteY3" fmla="*/ 250949 h 2447968"/>
                <a:gd name="connsiteX4" fmla="*/ 2177951 w 2177951"/>
                <a:gd name="connsiteY4" fmla="*/ 249400 h 2447968"/>
                <a:gd name="connsiteX5" fmla="*/ 2177951 w 2177951"/>
                <a:gd name="connsiteY5" fmla="*/ 2447197 h 2447968"/>
                <a:gd name="connsiteX6" fmla="*/ 2161790 w 2177951"/>
                <a:gd name="connsiteY6" fmla="*/ 2447968 h 2447968"/>
                <a:gd name="connsiteX7" fmla="*/ 112205 w 2177951"/>
                <a:gd name="connsiteY7" fmla="*/ 1660245 h 2447968"/>
                <a:gd name="connsiteX8" fmla="*/ 0 w 2177951"/>
                <a:gd name="connsiteY8" fmla="*/ 1553575 h 2447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7951" h="2447968">
                  <a:moveTo>
                    <a:pt x="0" y="1553575"/>
                  </a:moveTo>
                  <a:lnTo>
                    <a:pt x="1553575" y="0"/>
                  </a:lnTo>
                  <a:lnTo>
                    <a:pt x="1617112" y="57429"/>
                  </a:lnTo>
                  <a:cubicBezTo>
                    <a:pt x="1775291" y="186442"/>
                    <a:pt x="1968540" y="250949"/>
                    <a:pt x="2161790" y="250949"/>
                  </a:cubicBezTo>
                  <a:lnTo>
                    <a:pt x="2177951" y="249400"/>
                  </a:lnTo>
                  <a:lnTo>
                    <a:pt x="2177951" y="2447197"/>
                  </a:lnTo>
                  <a:lnTo>
                    <a:pt x="2161790" y="2447968"/>
                  </a:lnTo>
                  <a:cubicBezTo>
                    <a:pt x="1427612" y="2447968"/>
                    <a:pt x="693435" y="2185394"/>
                    <a:pt x="112205" y="1660245"/>
                  </a:cubicBezTo>
                  <a:lnTo>
                    <a:pt x="0" y="1553575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5" name="Segment 5">
              <a:extLst>
                <a:ext uri="{FF2B5EF4-FFF2-40B4-BE49-F238E27FC236}">
                  <a16:creationId xmlns:a16="http://schemas.microsoft.com/office/drawing/2014/main" id="{1929078E-1E45-4548-A344-70624D576E9C}"/>
                </a:ext>
              </a:extLst>
            </p:cNvPr>
            <p:cNvSpPr/>
            <p:nvPr/>
          </p:nvSpPr>
          <p:spPr>
            <a:xfrm rot="2700000">
              <a:off x="4498473" y="4274424"/>
              <a:ext cx="2142680" cy="2447628"/>
            </a:xfrm>
            <a:custGeom>
              <a:avLst/>
              <a:gdLst>
                <a:gd name="connsiteX0" fmla="*/ 0 w 2142680"/>
                <a:gd name="connsiteY0" fmla="*/ 249658 h 2447628"/>
                <a:gd name="connsiteX1" fmla="*/ 145062 w 2142680"/>
                <a:gd name="connsiteY1" fmla="*/ 235754 h 2447628"/>
                <a:gd name="connsiteX2" fmla="*/ 524917 w 2142680"/>
                <a:gd name="connsiteY2" fmla="*/ 58032 h 2447628"/>
                <a:gd name="connsiteX3" fmla="*/ 589120 w 2142680"/>
                <a:gd name="connsiteY3" fmla="*/ 0 h 2447628"/>
                <a:gd name="connsiteX4" fmla="*/ 2142680 w 2142680"/>
                <a:gd name="connsiteY4" fmla="*/ 1553559 h 2447628"/>
                <a:gd name="connsiteX5" fmla="*/ 2029824 w 2142680"/>
                <a:gd name="connsiteY5" fmla="*/ 1660848 h 2447628"/>
                <a:gd name="connsiteX6" fmla="*/ 273547 w 2142680"/>
                <a:gd name="connsiteY6" fmla="*/ 2434567 h 2447628"/>
                <a:gd name="connsiteX7" fmla="*/ 0 w 2142680"/>
                <a:gd name="connsiteY7" fmla="*/ 2447628 h 2447628"/>
                <a:gd name="connsiteX8" fmla="*/ 0 w 2142680"/>
                <a:gd name="connsiteY8" fmla="*/ 249658 h 244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2680" h="2447628">
                  <a:moveTo>
                    <a:pt x="0" y="249658"/>
                  </a:moveTo>
                  <a:lnTo>
                    <a:pt x="145062" y="235754"/>
                  </a:lnTo>
                  <a:cubicBezTo>
                    <a:pt x="281053" y="209425"/>
                    <a:pt x="411931" y="150184"/>
                    <a:pt x="524917" y="58032"/>
                  </a:cubicBezTo>
                  <a:lnTo>
                    <a:pt x="589120" y="0"/>
                  </a:lnTo>
                  <a:lnTo>
                    <a:pt x="2142680" y="1553559"/>
                  </a:lnTo>
                  <a:lnTo>
                    <a:pt x="2029824" y="1660848"/>
                  </a:lnTo>
                  <a:cubicBezTo>
                    <a:pt x="1526090" y="2115977"/>
                    <a:pt x="907477" y="2373883"/>
                    <a:pt x="273547" y="2434567"/>
                  </a:cubicBezTo>
                  <a:lnTo>
                    <a:pt x="0" y="2447628"/>
                  </a:lnTo>
                  <a:lnTo>
                    <a:pt x="0" y="249658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6" name="Segment 4">
              <a:extLst>
                <a:ext uri="{FF2B5EF4-FFF2-40B4-BE49-F238E27FC236}">
                  <a16:creationId xmlns:a16="http://schemas.microsoft.com/office/drawing/2014/main" id="{21180D1E-FED8-4EAE-9B9B-263A0B6C9DA2}"/>
                </a:ext>
              </a:extLst>
            </p:cNvPr>
            <p:cNvSpPr/>
            <p:nvPr/>
          </p:nvSpPr>
          <p:spPr>
            <a:xfrm rot="2700000">
              <a:off x="5404598" y="4411870"/>
              <a:ext cx="2448487" cy="2160643"/>
            </a:xfrm>
            <a:custGeom>
              <a:avLst/>
              <a:gdLst>
                <a:gd name="connsiteX0" fmla="*/ 251381 w 2448487"/>
                <a:gd name="connsiteY0" fmla="*/ 0 h 2160643"/>
                <a:gd name="connsiteX1" fmla="*/ 2448487 w 2448487"/>
                <a:gd name="connsiteY1" fmla="*/ 1 h 2160643"/>
                <a:gd name="connsiteX2" fmla="*/ 2434569 w 2448487"/>
                <a:gd name="connsiteY2" fmla="*/ 291509 h 2160643"/>
                <a:gd name="connsiteX3" fmla="*/ 1660850 w 2448487"/>
                <a:gd name="connsiteY3" fmla="*/ 2047785 h 2160643"/>
                <a:gd name="connsiteX4" fmla="*/ 1553559 w 2448487"/>
                <a:gd name="connsiteY4" fmla="*/ 2160643 h 2160643"/>
                <a:gd name="connsiteX5" fmla="*/ 0 w 2448487"/>
                <a:gd name="connsiteY5" fmla="*/ 607083 h 2160643"/>
                <a:gd name="connsiteX6" fmla="*/ 58034 w 2448487"/>
                <a:gd name="connsiteY6" fmla="*/ 542878 h 2160643"/>
                <a:gd name="connsiteX7" fmla="*/ 235756 w 2448487"/>
                <a:gd name="connsiteY7" fmla="*/ 163024 h 2160643"/>
                <a:gd name="connsiteX8" fmla="*/ 251381 w 2448487"/>
                <a:gd name="connsiteY8" fmla="*/ 0 h 216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48487" h="2160643">
                  <a:moveTo>
                    <a:pt x="251381" y="0"/>
                  </a:moveTo>
                  <a:lnTo>
                    <a:pt x="2448487" y="1"/>
                  </a:lnTo>
                  <a:lnTo>
                    <a:pt x="2434569" y="291509"/>
                  </a:lnTo>
                  <a:cubicBezTo>
                    <a:pt x="2373884" y="925439"/>
                    <a:pt x="2115979" y="1544052"/>
                    <a:pt x="1660850" y="2047785"/>
                  </a:cubicBezTo>
                  <a:lnTo>
                    <a:pt x="1553559" y="2160643"/>
                  </a:lnTo>
                  <a:lnTo>
                    <a:pt x="0" y="607083"/>
                  </a:lnTo>
                  <a:lnTo>
                    <a:pt x="58034" y="542878"/>
                  </a:lnTo>
                  <a:cubicBezTo>
                    <a:pt x="150186" y="429893"/>
                    <a:pt x="209427" y="299015"/>
                    <a:pt x="235756" y="163024"/>
                  </a:cubicBezTo>
                  <a:lnTo>
                    <a:pt x="251381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37" name="Segment 3">
              <a:extLst>
                <a:ext uri="{FF2B5EF4-FFF2-40B4-BE49-F238E27FC236}">
                  <a16:creationId xmlns:a16="http://schemas.microsoft.com/office/drawing/2014/main" id="{F5BB40EF-1594-42AB-954D-75E904090D19}"/>
                </a:ext>
              </a:extLst>
            </p:cNvPr>
            <p:cNvSpPr/>
            <p:nvPr/>
          </p:nvSpPr>
          <p:spPr>
            <a:xfrm rot="2700000">
              <a:off x="6933676" y="2878448"/>
              <a:ext cx="2451031" cy="2163188"/>
            </a:xfrm>
            <a:custGeom>
              <a:avLst/>
              <a:gdLst>
                <a:gd name="connsiteX0" fmla="*/ 0 w 2451031"/>
                <a:gd name="connsiteY0" fmla="*/ 1553560 h 2163188"/>
                <a:gd name="connsiteX1" fmla="*/ 1553559 w 2451031"/>
                <a:gd name="connsiteY1" fmla="*/ 0 h 2163188"/>
                <a:gd name="connsiteX2" fmla="*/ 1554863 w 2451031"/>
                <a:gd name="connsiteY2" fmla="*/ 1240 h 2163188"/>
                <a:gd name="connsiteX3" fmla="*/ 2437113 w 2451031"/>
                <a:gd name="connsiteY3" fmla="*/ 1871678 h 2163188"/>
                <a:gd name="connsiteX4" fmla="*/ 2451031 w 2451031"/>
                <a:gd name="connsiteY4" fmla="*/ 2163188 h 2163188"/>
                <a:gd name="connsiteX5" fmla="*/ 253925 w 2451031"/>
                <a:gd name="connsiteY5" fmla="*/ 2163188 h 2163188"/>
                <a:gd name="connsiteX6" fmla="*/ 238300 w 2451031"/>
                <a:gd name="connsiteY6" fmla="*/ 2000163 h 2163188"/>
                <a:gd name="connsiteX7" fmla="*/ 1336 w 2451031"/>
                <a:gd name="connsiteY7" fmla="*/ 1554767 h 2163188"/>
                <a:gd name="connsiteX8" fmla="*/ 0 w 2451031"/>
                <a:gd name="connsiteY8" fmla="*/ 1553560 h 2163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1031" h="2163188">
                  <a:moveTo>
                    <a:pt x="0" y="1553560"/>
                  </a:moveTo>
                  <a:lnTo>
                    <a:pt x="1553559" y="0"/>
                  </a:lnTo>
                  <a:lnTo>
                    <a:pt x="1554863" y="1240"/>
                  </a:lnTo>
                  <a:cubicBezTo>
                    <a:pt x="2077678" y="524055"/>
                    <a:pt x="2371761" y="1188984"/>
                    <a:pt x="2437113" y="1871678"/>
                  </a:cubicBezTo>
                  <a:lnTo>
                    <a:pt x="2451031" y="2163188"/>
                  </a:lnTo>
                  <a:lnTo>
                    <a:pt x="253925" y="2163188"/>
                  </a:lnTo>
                  <a:lnTo>
                    <a:pt x="238300" y="2000163"/>
                  </a:lnTo>
                  <a:cubicBezTo>
                    <a:pt x="206705" y="1836975"/>
                    <a:pt x="127717" y="1681148"/>
                    <a:pt x="1336" y="1554767"/>
                  </a:cubicBezTo>
                  <a:lnTo>
                    <a:pt x="0" y="1553560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8" name="Segment 2">
              <a:extLst>
                <a:ext uri="{FF2B5EF4-FFF2-40B4-BE49-F238E27FC236}">
                  <a16:creationId xmlns:a16="http://schemas.microsoft.com/office/drawing/2014/main" id="{6970B667-AB1B-4963-AAF4-E765CDEC26EB}"/>
                </a:ext>
              </a:extLst>
            </p:cNvPr>
            <p:cNvSpPr/>
            <p:nvPr/>
          </p:nvSpPr>
          <p:spPr>
            <a:xfrm rot="2700000">
              <a:off x="7080107" y="1671349"/>
              <a:ext cx="2158032" cy="2446069"/>
            </a:xfrm>
            <a:custGeom>
              <a:avLst/>
              <a:gdLst>
                <a:gd name="connsiteX0" fmla="*/ 0 w 2158032"/>
                <a:gd name="connsiteY0" fmla="*/ 0 h 2446069"/>
                <a:gd name="connsiteX1" fmla="*/ 291508 w 2158032"/>
                <a:gd name="connsiteY1" fmla="*/ 13918 h 2446069"/>
                <a:gd name="connsiteX2" fmla="*/ 2047785 w 2158032"/>
                <a:gd name="connsiteY2" fmla="*/ 787637 h 2446069"/>
                <a:gd name="connsiteX3" fmla="*/ 2158032 w 2158032"/>
                <a:gd name="connsiteY3" fmla="*/ 892446 h 2446069"/>
                <a:gd name="connsiteX4" fmla="*/ 604409 w 2158032"/>
                <a:gd name="connsiteY4" fmla="*/ 2446069 h 2446069"/>
                <a:gd name="connsiteX5" fmla="*/ 542878 w 2158032"/>
                <a:gd name="connsiteY5" fmla="*/ 2390453 h 2446069"/>
                <a:gd name="connsiteX6" fmla="*/ 163023 w 2158032"/>
                <a:gd name="connsiteY6" fmla="*/ 2212731 h 2446069"/>
                <a:gd name="connsiteX7" fmla="*/ 0 w 2158032"/>
                <a:gd name="connsiteY7" fmla="*/ 2197105 h 2446069"/>
                <a:gd name="connsiteX8" fmla="*/ 0 w 2158032"/>
                <a:gd name="connsiteY8" fmla="*/ 0 h 2446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8032" h="2446069">
                  <a:moveTo>
                    <a:pt x="0" y="0"/>
                  </a:moveTo>
                  <a:lnTo>
                    <a:pt x="291508" y="13918"/>
                  </a:lnTo>
                  <a:cubicBezTo>
                    <a:pt x="925438" y="74602"/>
                    <a:pt x="1544052" y="332508"/>
                    <a:pt x="2047785" y="787637"/>
                  </a:cubicBezTo>
                  <a:lnTo>
                    <a:pt x="2158032" y="892446"/>
                  </a:lnTo>
                  <a:lnTo>
                    <a:pt x="604409" y="2446069"/>
                  </a:lnTo>
                  <a:lnTo>
                    <a:pt x="542878" y="2390453"/>
                  </a:lnTo>
                  <a:cubicBezTo>
                    <a:pt x="429892" y="2298301"/>
                    <a:pt x="299014" y="2239060"/>
                    <a:pt x="163023" y="2212731"/>
                  </a:cubicBezTo>
                  <a:lnTo>
                    <a:pt x="0" y="21971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39" name="Segment 1">
              <a:extLst>
                <a:ext uri="{FF2B5EF4-FFF2-40B4-BE49-F238E27FC236}">
                  <a16:creationId xmlns:a16="http://schemas.microsoft.com/office/drawing/2014/main" id="{6AC31196-611C-45F8-9AAB-64E751271C66}"/>
                </a:ext>
              </a:extLst>
            </p:cNvPr>
            <p:cNvSpPr/>
            <p:nvPr/>
          </p:nvSpPr>
          <p:spPr>
            <a:xfrm rot="2700000">
              <a:off x="5550063" y="142205"/>
              <a:ext cx="2159337" cy="2447277"/>
            </a:xfrm>
            <a:custGeom>
              <a:avLst/>
              <a:gdLst>
                <a:gd name="connsiteX0" fmla="*/ 0 w 2159337"/>
                <a:gd name="connsiteY0" fmla="*/ 893686 h 2447277"/>
                <a:gd name="connsiteX1" fmla="*/ 111552 w 2159337"/>
                <a:gd name="connsiteY1" fmla="*/ 787637 h 2447277"/>
                <a:gd name="connsiteX2" fmla="*/ 1867828 w 2159337"/>
                <a:gd name="connsiteY2" fmla="*/ 13918 h 2447277"/>
                <a:gd name="connsiteX3" fmla="*/ 2159337 w 2159337"/>
                <a:gd name="connsiteY3" fmla="*/ 0 h 2447277"/>
                <a:gd name="connsiteX4" fmla="*/ 2159337 w 2159337"/>
                <a:gd name="connsiteY4" fmla="*/ 2197105 h 2447277"/>
                <a:gd name="connsiteX5" fmla="*/ 1996313 w 2159337"/>
                <a:gd name="connsiteY5" fmla="*/ 2212731 h 2447277"/>
                <a:gd name="connsiteX6" fmla="*/ 1616459 w 2159337"/>
                <a:gd name="connsiteY6" fmla="*/ 2390453 h 2447277"/>
                <a:gd name="connsiteX7" fmla="*/ 1553591 w 2159337"/>
                <a:gd name="connsiteY7" fmla="*/ 2447277 h 2447277"/>
                <a:gd name="connsiteX8" fmla="*/ 0 w 2159337"/>
                <a:gd name="connsiteY8" fmla="*/ 893686 h 2447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9337" h="2447277">
                  <a:moveTo>
                    <a:pt x="0" y="893686"/>
                  </a:moveTo>
                  <a:lnTo>
                    <a:pt x="111552" y="787637"/>
                  </a:lnTo>
                  <a:cubicBezTo>
                    <a:pt x="615285" y="332508"/>
                    <a:pt x="1233898" y="74602"/>
                    <a:pt x="1867828" y="13918"/>
                  </a:cubicBezTo>
                  <a:lnTo>
                    <a:pt x="2159337" y="0"/>
                  </a:lnTo>
                  <a:lnTo>
                    <a:pt x="2159337" y="2197105"/>
                  </a:lnTo>
                  <a:lnTo>
                    <a:pt x="1996313" y="2212731"/>
                  </a:lnTo>
                  <a:cubicBezTo>
                    <a:pt x="1860322" y="2239060"/>
                    <a:pt x="1729444" y="2298301"/>
                    <a:pt x="1616459" y="2390453"/>
                  </a:cubicBezTo>
                  <a:lnTo>
                    <a:pt x="1553591" y="2447277"/>
                  </a:lnTo>
                  <a:lnTo>
                    <a:pt x="0" y="893686"/>
                  </a:lnTo>
                  <a:close/>
                </a:path>
              </a:pathLst>
            </a:custGeom>
            <a:solidFill>
              <a:srgbClr val="FF0000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40" name="Segment 8 Text">
              <a:extLst>
                <a:ext uri="{FF2B5EF4-FFF2-40B4-BE49-F238E27FC236}">
                  <a16:creationId xmlns:a16="http://schemas.microsoft.com/office/drawing/2014/main" id="{38E89541-5CDE-4327-83D8-57D2940845E0}"/>
                </a:ext>
              </a:extLst>
            </p:cNvPr>
            <p:cNvSpPr/>
            <p:nvPr/>
          </p:nvSpPr>
          <p:spPr>
            <a:xfrm rot="14832960">
              <a:off x="4276441" y="122670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Lions/ brave</a:t>
              </a:r>
            </a:p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+3 pts</a:t>
              </a:r>
            </a:p>
          </p:txBody>
        </p:sp>
        <p:sp>
          <p:nvSpPr>
            <p:cNvPr id="41" name="Segment 7 Text">
              <a:extLst>
                <a:ext uri="{FF2B5EF4-FFF2-40B4-BE49-F238E27FC236}">
                  <a16:creationId xmlns:a16="http://schemas.microsoft.com/office/drawing/2014/main" id="{03846760-DDAD-454B-BD73-1BDCE93E0255}"/>
                </a:ext>
              </a:extLst>
            </p:cNvPr>
            <p:cNvSpPr/>
            <p:nvPr/>
          </p:nvSpPr>
          <p:spPr>
            <a:xfrm rot="12040397">
              <a:off x="3185955" y="1971133"/>
              <a:ext cx="2134632" cy="124245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85000" lnSpcReduction="20000"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Peacocks/ dance beautifully </a:t>
              </a:r>
            </a:p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+4 pts</a:t>
              </a:r>
            </a:p>
          </p:txBody>
        </p:sp>
        <p:sp>
          <p:nvSpPr>
            <p:cNvPr id="42" name="Segment 6 Text">
              <a:extLst>
                <a:ext uri="{FF2B5EF4-FFF2-40B4-BE49-F238E27FC236}">
                  <a16:creationId xmlns:a16="http://schemas.microsoft.com/office/drawing/2014/main" id="{696CFC48-119A-4B20-9B4E-A1F6C7F15525}"/>
                </a:ext>
              </a:extLst>
            </p:cNvPr>
            <p:cNvSpPr/>
            <p:nvPr/>
          </p:nvSpPr>
          <p:spPr>
            <a:xfrm rot="9272001">
              <a:off x="3058735" y="3596442"/>
              <a:ext cx="2301491" cy="116393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Hippos/ </a:t>
              </a:r>
            </a:p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have short legs</a:t>
              </a:r>
            </a:p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+1 pt</a:t>
              </a:r>
            </a:p>
          </p:txBody>
        </p:sp>
        <p:sp>
          <p:nvSpPr>
            <p:cNvPr id="43" name="Segment 5 Text">
              <a:extLst>
                <a:ext uri="{FF2B5EF4-FFF2-40B4-BE49-F238E27FC236}">
                  <a16:creationId xmlns:a16="http://schemas.microsoft.com/office/drawing/2014/main" id="{3C4264AC-7BD2-4091-B6B1-2E05EA921A47}"/>
                </a:ext>
              </a:extLst>
            </p:cNvPr>
            <p:cNvSpPr/>
            <p:nvPr/>
          </p:nvSpPr>
          <p:spPr>
            <a:xfrm rot="6885915">
              <a:off x="4123779" y="4578018"/>
              <a:ext cx="2134632" cy="125392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Giraffes/</a:t>
              </a:r>
            </a:p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 run quickly</a:t>
              </a:r>
            </a:p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+7 pts</a:t>
              </a:r>
            </a:p>
          </p:txBody>
        </p:sp>
        <p:sp>
          <p:nvSpPr>
            <p:cNvPr id="60" name="Segment 4 Text">
              <a:extLst>
                <a:ext uri="{FF2B5EF4-FFF2-40B4-BE49-F238E27FC236}">
                  <a16:creationId xmlns:a16="http://schemas.microsoft.com/office/drawing/2014/main" id="{FDE67F57-E493-4F0E-A4CB-8589AEF36208}"/>
                </a:ext>
              </a:extLst>
            </p:cNvPr>
            <p:cNvSpPr/>
            <p:nvPr/>
          </p:nvSpPr>
          <p:spPr>
            <a:xfrm rot="4023253">
              <a:off x="5687442" y="4626150"/>
              <a:ext cx="2134632" cy="125628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85000" lnSpcReduction="20000"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Crocodiles/ have sharp teeth</a:t>
              </a:r>
            </a:p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 – 2 pts</a:t>
              </a:r>
            </a:p>
          </p:txBody>
        </p:sp>
        <p:sp>
          <p:nvSpPr>
            <p:cNvPr id="61" name="Segment 3 Text">
              <a:extLst>
                <a:ext uri="{FF2B5EF4-FFF2-40B4-BE49-F238E27FC236}">
                  <a16:creationId xmlns:a16="http://schemas.microsoft.com/office/drawing/2014/main" id="{97AEC5D1-1E94-4E28-877D-B501EFB3F7BC}"/>
                </a:ext>
              </a:extLst>
            </p:cNvPr>
            <p:cNvSpPr/>
            <p:nvPr/>
          </p:nvSpPr>
          <p:spPr>
            <a:xfrm rot="1130371">
              <a:off x="6840010" y="371912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77500" lnSpcReduction="20000"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Hippos/ strong</a:t>
              </a:r>
            </a:p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- 5pts</a:t>
              </a:r>
            </a:p>
          </p:txBody>
        </p:sp>
        <p:sp>
          <p:nvSpPr>
            <p:cNvPr id="62" name="Segment 2 Text">
              <a:extLst>
                <a:ext uri="{FF2B5EF4-FFF2-40B4-BE49-F238E27FC236}">
                  <a16:creationId xmlns:a16="http://schemas.microsoft.com/office/drawing/2014/main" id="{9931ED56-B927-49A1-9E88-4C39D7FA065C}"/>
                </a:ext>
              </a:extLst>
            </p:cNvPr>
            <p:cNvSpPr/>
            <p:nvPr/>
          </p:nvSpPr>
          <p:spPr>
            <a:xfrm rot="20520957">
              <a:off x="6869780" y="2099895"/>
              <a:ext cx="2134632" cy="1175872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Birds/ </a:t>
              </a:r>
            </a:p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sing merrily – 3 pts</a:t>
              </a:r>
            </a:p>
          </p:txBody>
        </p:sp>
        <p:sp>
          <p:nvSpPr>
            <p:cNvPr id="65" name="Segment 1 Text">
              <a:extLst>
                <a:ext uri="{FF2B5EF4-FFF2-40B4-BE49-F238E27FC236}">
                  <a16:creationId xmlns:a16="http://schemas.microsoft.com/office/drawing/2014/main" id="{33DA8D27-CF9A-4A9C-9DF7-5BAB6D52717F}"/>
                </a:ext>
              </a:extLst>
            </p:cNvPr>
            <p:cNvSpPr/>
            <p:nvPr/>
          </p:nvSpPr>
          <p:spPr>
            <a:xfrm rot="17752461">
              <a:off x="5783546" y="969136"/>
              <a:ext cx="2134632" cy="141073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Lions/ </a:t>
              </a:r>
            </a:p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roar loudly</a:t>
              </a:r>
            </a:p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+2 pts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6200000">
            <a:off x="8914850" y="294180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30" name="Rectangle 29"/>
          <p:cNvSpPr/>
          <p:nvPr/>
        </p:nvSpPr>
        <p:spPr>
          <a:xfrm>
            <a:off x="660288" y="1648695"/>
            <a:ext cx="2009524" cy="779765"/>
          </a:xfrm>
          <a:prstGeom prst="rect">
            <a:avLst/>
          </a:prstGeom>
          <a:noFill/>
          <a:ln w="28575">
            <a:noFill/>
          </a:ln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4267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TEAM 1</a:t>
            </a:r>
            <a:endParaRPr lang="en-US" sz="4267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623744" y="1644209"/>
            <a:ext cx="1960345" cy="779765"/>
          </a:xfrm>
          <a:prstGeom prst="rect">
            <a:avLst/>
          </a:prstGeom>
          <a:noFill/>
          <a:ln w="28575">
            <a:noFill/>
          </a:ln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4267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TEAM 2</a:t>
            </a:r>
            <a:endParaRPr lang="en-US" sz="4267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1C7EC59-D035-5D2F-2820-C46141CE5863}"/>
              </a:ext>
            </a:extLst>
          </p:cNvPr>
          <p:cNvSpPr/>
          <p:nvPr/>
        </p:nvSpPr>
        <p:spPr>
          <a:xfrm>
            <a:off x="8345782" y="187043"/>
            <a:ext cx="3308581" cy="894975"/>
          </a:xfrm>
          <a:prstGeom prst="wedgeRoundRectCallout">
            <a:avLst>
              <a:gd name="adj1" fmla="val 64325"/>
              <a:gd name="adj2" fmla="val 426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Because …</a:t>
            </a:r>
            <a:endParaRPr lang="en-IN" sz="4800" b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7D5282D1-BBD9-CC6A-B1CB-E1FC7BFF9EC2}"/>
              </a:ext>
            </a:extLst>
          </p:cNvPr>
          <p:cNvSpPr/>
          <p:nvPr/>
        </p:nvSpPr>
        <p:spPr>
          <a:xfrm>
            <a:off x="197570" y="97813"/>
            <a:ext cx="3637447" cy="1480732"/>
          </a:xfrm>
          <a:prstGeom prst="wedgeRoundRectCallout">
            <a:avLst>
              <a:gd name="adj1" fmla="val -54867"/>
              <a:gd name="adj2" fmla="val 4395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Why do you like …?</a:t>
            </a:r>
            <a:endParaRPr lang="en-IN" sz="4800" b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02897555-1929-542E-2D2C-373B25BFA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3" y="2345003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365D15-B1B5-F3FB-1BC1-112ECB929F42}"/>
              </a:ext>
            </a:extLst>
          </p:cNvPr>
          <p:cNvSpPr/>
          <p:nvPr/>
        </p:nvSpPr>
        <p:spPr>
          <a:xfrm>
            <a:off x="169518" y="2034091"/>
            <a:ext cx="629339" cy="1046440"/>
          </a:xfrm>
          <a:prstGeom prst="rect">
            <a:avLst/>
          </a:prstGeom>
          <a:noFill/>
          <a:ln w="28575">
            <a:noFill/>
          </a:ln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6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+</a:t>
            </a:r>
            <a:endParaRPr lang="en-US" sz="60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749063-31E8-00D6-F16C-5B2EAD87D324}"/>
              </a:ext>
            </a:extLst>
          </p:cNvPr>
          <p:cNvSpPr/>
          <p:nvPr/>
        </p:nvSpPr>
        <p:spPr>
          <a:xfrm>
            <a:off x="243255" y="3080531"/>
            <a:ext cx="481862" cy="1046440"/>
          </a:xfrm>
          <a:prstGeom prst="rect">
            <a:avLst/>
          </a:prstGeom>
          <a:noFill/>
          <a:ln w="28575">
            <a:noFill/>
          </a:ln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6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-</a:t>
            </a:r>
            <a:endParaRPr lang="en-US" sz="60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9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87A00958-6B58-C46A-1F92-D91CC9F74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62" y="2345003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C1A70C72-7925-3693-9201-9125F1A9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3" y="2963704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40633FD2-C7A9-5A84-6545-25D2709F5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62" y="2963704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43B2406A-2BF2-1350-D83E-08DD46FE5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3" y="3660012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324D44FD-385D-5350-53A9-C83D58CF4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62" y="3660012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083ADE93-84B1-865E-3B15-ED156E446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3" y="4278713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9DAEF5FF-E5AB-8F8A-7B88-E0A5658E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62" y="4278713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69F9F99D-D22A-CA51-8285-9BE8F7FEB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3" y="4902172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3BF2172C-01F5-4BEB-3741-269848643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62" y="4902172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77016E01-0A07-82BC-E4D2-FBE86764F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3" y="5598480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013CF94A-5169-596E-E19A-11B5F7ADA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62" y="5598480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B3DCC87A-CCB0-4078-A785-BCA14AAF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3" y="6217181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0F107699-6E32-B460-4916-0BE4C10E4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62" y="6217181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A3959D0-41B2-A4D1-9BA4-46945E617989}"/>
              </a:ext>
            </a:extLst>
          </p:cNvPr>
          <p:cNvSpPr/>
          <p:nvPr/>
        </p:nvSpPr>
        <p:spPr>
          <a:xfrm>
            <a:off x="11463186" y="2034091"/>
            <a:ext cx="629339" cy="1046440"/>
          </a:xfrm>
          <a:prstGeom prst="rect">
            <a:avLst/>
          </a:prstGeom>
          <a:noFill/>
          <a:ln w="28575">
            <a:noFill/>
          </a:ln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6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+</a:t>
            </a:r>
            <a:endParaRPr lang="en-US" sz="60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CA9161-4F8F-E7E3-5D84-61406740D369}"/>
              </a:ext>
            </a:extLst>
          </p:cNvPr>
          <p:cNvSpPr/>
          <p:nvPr/>
        </p:nvSpPr>
        <p:spPr>
          <a:xfrm>
            <a:off x="11536923" y="3080531"/>
            <a:ext cx="481862" cy="1046440"/>
          </a:xfrm>
          <a:prstGeom prst="rect">
            <a:avLst/>
          </a:prstGeom>
          <a:noFill/>
          <a:ln w="28575">
            <a:noFill/>
          </a:ln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60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</a:rPr>
              <a:t>-</a:t>
            </a:r>
            <a:endParaRPr lang="en-US" sz="60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45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D610D717-F241-0B2A-0643-4C06EFB84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942" y="2331343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2A517A82-E42E-28A7-8018-57958D834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111" y="2331343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DD0198A3-05BB-64A2-D532-5E334E920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942" y="2950044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A344C1B0-57DB-DCBC-0566-65EE81A89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111" y="2950044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B52E20A3-453F-3B71-BFEA-2AE7F7421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942" y="3646352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D28BBA06-3CBA-EAC6-C0C3-66C4EAC8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111" y="3646352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B1F3F942-33FB-4062-8084-CAF919523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942" y="4265053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A92FC686-5DB6-E31F-9C70-72F9B2C64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111" y="4265053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059AB0A2-65F3-72AB-EEBC-7CF7C2613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942" y="4888512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966DF66A-C68C-4BE3-7C87-9FFA5442A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111" y="4888512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4CBD0F4B-35CB-EB27-B875-3BED5FA11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942" y="5584820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5C388B2E-9365-46D5-857D-158770DAA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111" y="5584820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73CA7C6A-F76A-4C7F-1622-9D3231ACD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942" y="6203521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2" descr="Gold Star PNG Image | Gold stars, Diy photo frames, Clip art borders">
            <a:extLst>
              <a:ext uri="{FF2B5EF4-FFF2-40B4-BE49-F238E27FC236}">
                <a16:creationId xmlns:a16="http://schemas.microsoft.com/office/drawing/2014/main" id="{27DFFBBA-C7D8-67FD-7857-4602E56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111" y="6203521"/>
            <a:ext cx="618701" cy="6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0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43936" y="5983827"/>
            <a:ext cx="6096000" cy="6669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sachmem.vn; hoclieu.vn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www.facebook.com/sachmem.vn</a:t>
            </a:r>
            <a:endParaRPr lang="en-GB" sz="1867" i="1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" y="-2540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0429" y="5742665"/>
            <a:ext cx="8482159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70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facebook.com/www.tienganhglobalsuccess.vn</a:t>
            </a:r>
          </a:p>
        </p:txBody>
      </p:sp>
    </p:spTree>
    <p:extLst>
      <p:ext uri="{BB962C8B-B14F-4D97-AF65-F5344CB8AC3E}">
        <p14:creationId xmlns:p14="http://schemas.microsoft.com/office/powerpoint/2010/main" val="102770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CC1C58-3725-4C35-AD9A-06228C97903C}"/>
              </a:ext>
            </a:extLst>
          </p:cNvPr>
          <p:cNvSpPr/>
          <p:nvPr/>
        </p:nvSpPr>
        <p:spPr>
          <a:xfrm>
            <a:off x="2207253" y="1916278"/>
            <a:ext cx="832513" cy="786049"/>
          </a:xfrm>
          <a:prstGeom prst="roundRect">
            <a:avLst/>
          </a:prstGeom>
          <a:solidFill>
            <a:srgbClr val="65C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C4138A-0134-41DC-9830-CCEBE69C2787}"/>
              </a:ext>
            </a:extLst>
          </p:cNvPr>
          <p:cNvSpPr/>
          <p:nvPr/>
        </p:nvSpPr>
        <p:spPr>
          <a:xfrm>
            <a:off x="6802264" y="3323227"/>
            <a:ext cx="832513" cy="786049"/>
          </a:xfrm>
          <a:prstGeom prst="roundRect">
            <a:avLst/>
          </a:prstGeom>
          <a:solidFill>
            <a:srgbClr val="308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563CA02-5CFB-4F7B-9B36-30EA9B2BEA60}"/>
              </a:ext>
            </a:extLst>
          </p:cNvPr>
          <p:cNvSpPr/>
          <p:nvPr/>
        </p:nvSpPr>
        <p:spPr>
          <a:xfrm>
            <a:off x="2211818" y="3338889"/>
            <a:ext cx="832513" cy="786049"/>
          </a:xfrm>
          <a:prstGeom prst="roundRect">
            <a:avLst/>
          </a:prstGeom>
          <a:solidFill>
            <a:srgbClr val="3CA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B98CE5F-1651-4CE7-8EB8-E1679FB8ED93}"/>
              </a:ext>
            </a:extLst>
          </p:cNvPr>
          <p:cNvSpPr/>
          <p:nvPr/>
        </p:nvSpPr>
        <p:spPr>
          <a:xfrm>
            <a:off x="6802265" y="1914409"/>
            <a:ext cx="832513" cy="786049"/>
          </a:xfrm>
          <a:prstGeom prst="roundRect">
            <a:avLst/>
          </a:prstGeom>
          <a:solidFill>
            <a:srgbClr val="65C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588E44-F78F-4B09-A9CF-45D641926BDA}"/>
              </a:ext>
            </a:extLst>
          </p:cNvPr>
          <p:cNvSpPr txBox="1"/>
          <p:nvPr/>
        </p:nvSpPr>
        <p:spPr>
          <a:xfrm>
            <a:off x="2132666" y="1893803"/>
            <a:ext cx="93137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926214-6FDF-4B64-A7DB-94AC657BC7EC}"/>
              </a:ext>
            </a:extLst>
          </p:cNvPr>
          <p:cNvSpPr txBox="1"/>
          <p:nvPr/>
        </p:nvSpPr>
        <p:spPr>
          <a:xfrm>
            <a:off x="2132666" y="3338189"/>
            <a:ext cx="100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9C7C01-A4A4-4415-8E9B-048D0ED553EC}"/>
              </a:ext>
            </a:extLst>
          </p:cNvPr>
          <p:cNvSpPr txBox="1"/>
          <p:nvPr/>
        </p:nvSpPr>
        <p:spPr>
          <a:xfrm>
            <a:off x="6738440" y="1902298"/>
            <a:ext cx="100721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BEA11A-F0C5-4E7D-93E9-9AB80026E0F5}"/>
              </a:ext>
            </a:extLst>
          </p:cNvPr>
          <p:cNvSpPr txBox="1"/>
          <p:nvPr/>
        </p:nvSpPr>
        <p:spPr>
          <a:xfrm>
            <a:off x="6737317" y="3318681"/>
            <a:ext cx="102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B898E3-9F27-4935-A8F5-91887E338021}"/>
              </a:ext>
            </a:extLst>
          </p:cNvPr>
          <p:cNvSpPr txBox="1"/>
          <p:nvPr/>
        </p:nvSpPr>
        <p:spPr>
          <a:xfrm>
            <a:off x="2982508" y="776873"/>
            <a:ext cx="630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>
                <a:solidFill>
                  <a:srgbClr val="629C77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1123A-180B-4A73-BCB6-DCD15595735B}"/>
              </a:ext>
            </a:extLst>
          </p:cNvPr>
          <p:cNvSpPr txBox="1"/>
          <p:nvPr/>
        </p:nvSpPr>
        <p:spPr>
          <a:xfrm>
            <a:off x="3046393" y="2052663"/>
            <a:ext cx="2568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629C77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063E6-915E-47D9-B141-B814E82FAFD8}"/>
              </a:ext>
            </a:extLst>
          </p:cNvPr>
          <p:cNvSpPr txBox="1"/>
          <p:nvPr/>
        </p:nvSpPr>
        <p:spPr>
          <a:xfrm>
            <a:off x="7809476" y="1869128"/>
            <a:ext cx="284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629C77"/>
                </a:solidFill>
                <a:latin typeface="Comic Sans MS" panose="030F0702030302020204" pitchFamily="66" charset="0"/>
              </a:rPr>
              <a:t>Listen and circle.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FC999-FDAB-4BA2-9AAC-2F935608B235}"/>
              </a:ext>
            </a:extLst>
          </p:cNvPr>
          <p:cNvSpPr txBox="1"/>
          <p:nvPr/>
        </p:nvSpPr>
        <p:spPr>
          <a:xfrm>
            <a:off x="7824825" y="3389143"/>
            <a:ext cx="314352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600" dirty="0">
                <a:solidFill>
                  <a:srgbClr val="629C77"/>
                </a:solidFill>
                <a:latin typeface="Comic Sans MS" panose="030F0702030302020204" pitchFamily="66" charset="0"/>
              </a:rPr>
              <a:t>Let’s play.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1B205-07EA-40FA-98BA-BEA01E2E40CB}"/>
              </a:ext>
            </a:extLst>
          </p:cNvPr>
          <p:cNvSpPr txBox="1"/>
          <p:nvPr/>
        </p:nvSpPr>
        <p:spPr>
          <a:xfrm>
            <a:off x="3091200" y="3167828"/>
            <a:ext cx="352101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600" dirty="0">
                <a:solidFill>
                  <a:srgbClr val="629C77"/>
                </a:solidFill>
                <a:latin typeface="Comic Sans MS" panose="030F0702030302020204" pitchFamily="66" charset="0"/>
              </a:rPr>
              <a:t>Look, complete and read.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B61467-1C23-B34C-A615-3E476D7A6119}"/>
              </a:ext>
            </a:extLst>
          </p:cNvPr>
          <p:cNvGrpSpPr/>
          <p:nvPr/>
        </p:nvGrpSpPr>
        <p:grpSpPr>
          <a:xfrm>
            <a:off x="4711351" y="4721290"/>
            <a:ext cx="3113474" cy="853470"/>
            <a:chOff x="4711351" y="4721290"/>
            <a:chExt cx="3113474" cy="85347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84CFE7D-FBD8-5D5A-3F93-F1D3835142DA}"/>
                </a:ext>
              </a:extLst>
            </p:cNvPr>
            <p:cNvGrpSpPr/>
            <p:nvPr/>
          </p:nvGrpSpPr>
          <p:grpSpPr>
            <a:xfrm>
              <a:off x="4711351" y="4721290"/>
              <a:ext cx="1007211" cy="853470"/>
              <a:chOff x="4711351" y="4721290"/>
              <a:chExt cx="1007211" cy="853470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718B731-192D-42F0-A26D-0AAB2D399CF3}"/>
                  </a:ext>
                </a:extLst>
              </p:cNvPr>
              <p:cNvSpPr/>
              <p:nvPr/>
            </p:nvSpPr>
            <p:spPr>
              <a:xfrm>
                <a:off x="4775730" y="4721290"/>
                <a:ext cx="832513" cy="786049"/>
              </a:xfrm>
              <a:prstGeom prst="roundRect">
                <a:avLst/>
              </a:prstGeom>
              <a:solidFill>
                <a:srgbClr val="2975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>
                  <a:latin typeface="Comic Sans MS" panose="030F0702030302020204" pitchFamily="66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36DEAA5-65BA-422E-AF41-886ABFB6F38F}"/>
                  </a:ext>
                </a:extLst>
              </p:cNvPr>
              <p:cNvSpPr txBox="1"/>
              <p:nvPr/>
            </p:nvSpPr>
            <p:spPr>
              <a:xfrm>
                <a:off x="4711351" y="4743763"/>
                <a:ext cx="100721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4800" spc="3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05</a:t>
                </a: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96D6EF9-1DC9-4934-82BF-1793A03ADAFA}"/>
                </a:ext>
              </a:extLst>
            </p:cNvPr>
            <p:cNvSpPr txBox="1"/>
            <p:nvPr/>
          </p:nvSpPr>
          <p:spPr>
            <a:xfrm>
              <a:off x="5727164" y="4796310"/>
              <a:ext cx="209766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IN" sz="3600" dirty="0">
                  <a:solidFill>
                    <a:srgbClr val="629C77"/>
                  </a:solidFill>
                  <a:latin typeface="Comic Sans MS" panose="030F0702030302020204" pitchFamily="66" charset="0"/>
                </a:rPr>
                <a:t>Fun 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43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333270" y="2293139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629C77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96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8540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1483" y="806757"/>
            <a:ext cx="21707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  <a:sym typeface="Arial"/>
              </a:rPr>
              <a:t>TEAM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14660" y="810321"/>
            <a:ext cx="2119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E87644">
                    <a:lumMod val="75000"/>
                  </a:srgbClr>
                </a:solidFill>
                <a:latin typeface="Calibri" panose="020F0502020204030204" pitchFamily="34" charset="0"/>
                <a:cs typeface="Arial"/>
                <a:sym typeface="Arial"/>
              </a:rPr>
              <a:t>TEAM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8613" y="806756"/>
            <a:ext cx="23845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0070C0"/>
                </a:solidFill>
                <a:latin typeface="Calibri" panose="020F0502020204030204" pitchFamily="34" charset="0"/>
                <a:cs typeface="Arial"/>
                <a:sym typeface="Arial"/>
              </a:rPr>
              <a:t>TEAM 3</a:t>
            </a:r>
          </a:p>
        </p:txBody>
      </p:sp>
      <p:pic>
        <p:nvPicPr>
          <p:cNvPr id="81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8751ED1F-0428-4C34-95E7-C47145D62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1819422" y="1637753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606850-E9CB-E4A5-58A8-373510FAB659}"/>
              </a:ext>
            </a:extLst>
          </p:cNvPr>
          <p:cNvSpPr txBox="1"/>
          <p:nvPr/>
        </p:nvSpPr>
        <p:spPr>
          <a:xfrm>
            <a:off x="1088146" y="1651443"/>
            <a:ext cx="385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  <a:sym typeface="Arial"/>
              </a:rPr>
              <a:t>x</a:t>
            </a:r>
          </a:p>
        </p:txBody>
      </p:sp>
      <p:pic>
        <p:nvPicPr>
          <p:cNvPr id="7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6F29044B-9BC9-5FDD-775D-1D83A36E3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2534128" y="1641318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C3273673-C37A-86EC-0718-49FE8A364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4795302" y="1656774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BEE0CC07-B083-7D70-2FF9-F8A72E755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5507903" y="1656772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CDF1F2-7094-1594-ABB6-C2F0A268F4FD}"/>
              </a:ext>
            </a:extLst>
          </p:cNvPr>
          <p:cNvSpPr txBox="1"/>
          <p:nvPr/>
        </p:nvSpPr>
        <p:spPr>
          <a:xfrm>
            <a:off x="4163008" y="1632422"/>
            <a:ext cx="385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C64C17"/>
                </a:solidFill>
                <a:latin typeface="Calibri" panose="020F0502020204030204" pitchFamily="34" charset="0"/>
                <a:cs typeface="Arial"/>
                <a:sym typeface="Arial"/>
              </a:rPr>
              <a:t>x</a:t>
            </a:r>
          </a:p>
        </p:txBody>
      </p:sp>
      <p:pic>
        <p:nvPicPr>
          <p:cNvPr id="28" name="Picture 11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21076E1D-5EEE-C3B4-5E9B-157107AD6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7771182" y="1656773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5F8C7AC7-CDA2-ED1A-8098-0956F47E6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8483783" y="1656772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E92CC2A-A9F9-3923-D9ED-FE3778F6780C}"/>
              </a:ext>
            </a:extLst>
          </p:cNvPr>
          <p:cNvSpPr txBox="1"/>
          <p:nvPr/>
        </p:nvSpPr>
        <p:spPr>
          <a:xfrm>
            <a:off x="7120948" y="1632421"/>
            <a:ext cx="385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0070C0"/>
                </a:solidFill>
                <a:latin typeface="Calibri" panose="020F0502020204030204" pitchFamily="34" charset="0"/>
                <a:cs typeface="Arial"/>
                <a:sym typeface="Arial"/>
              </a:rPr>
              <a:t>x</a:t>
            </a:r>
          </a:p>
        </p:txBody>
      </p:sp>
      <p:pic>
        <p:nvPicPr>
          <p:cNvPr id="31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7B35F7E6-2BF7-1A7B-C8F4-4A58A4010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3246729" y="1647262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71F6DB55-E27F-A6CA-C294-F14330E66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1825045" y="2338895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DEE6DCBF-B5BB-5FC0-3830-BBEBCB46C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2539751" y="2360326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FE0560F1-4770-2A9B-A165-9CA512BBC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3252352" y="2364604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65676391-41C5-9F80-2777-1115F727B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1819422" y="3073389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54B26DF2-B28B-FF7C-EAAB-1D4BB01C4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2534128" y="3076954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1388BCB8-569A-EF85-3BB8-548288106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3246729" y="3082898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2BF1A140-3A83-B872-715B-159195F29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1819422" y="3805291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662487BE-850A-C065-775F-7077FAB00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2534128" y="3826722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BF4CE579-A5B7-12BC-142F-C297EF230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3246729" y="3831000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A95EC8A8-304F-0185-A8EF-837E8C3CE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1819422" y="4513974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8CC3D252-578F-C5AB-A246-5E6ABC2EF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2534128" y="4517539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EC4D765F-DE50-68DC-87D2-E12412AF4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3246729" y="4523483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5642934F-F301-6AFE-BAB4-BEA7CB8CD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1819422" y="5222657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385F48D7-309B-2986-4FA0-4C3EE5FF3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2534128" y="5244088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6357AE27-0DA5-1ABF-70EB-D6BE81F64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3246729" y="5248366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15929918-2D95-3D0A-35F1-1B2FB93AA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6206127" y="1649738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403CC9EA-63FD-0533-E55D-06EB5EC340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4795302" y="2360326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029E78C4-13DB-11D9-206E-3FCC573EA7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5507903" y="2360324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7B56F0FA-3101-8F24-0226-BF3E70A15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6220504" y="2338895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F3A2B94C-8FD8-15F6-A365-0016EF31C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4793197" y="3073389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910A38E7-D9B2-DDAE-BB1A-3D3ABEC62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5507903" y="3076954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99C648CB-B4D4-E39C-ED70-BEADFEC06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6220504" y="3082898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85D23170-35BD-B459-4864-F0BE2BBC9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4793197" y="3805291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B93CDEED-758E-656B-950B-5E85137DA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5507903" y="3826722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2247F78A-E8C2-0DFC-E36E-FE7F22E68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6220504" y="3831000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2774C7A1-0AB4-FDFE-CD33-EF074BD07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4793197" y="4513974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E601B5E1-CC37-76BF-4691-459E44B76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5507903" y="4517539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DFDF1304-D740-8FEC-B3D9-6203F0D414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6220504" y="4523483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D034718C-C240-2B42-039B-3B547B6EB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4793197" y="5222657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602895A5-0EAC-3D4E-05CD-1CE0EA6B6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5507903" y="5244088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A1D2D7EA-7CDA-4CB6-B1DA-90643CCDB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6220504" y="5248366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ECE3A83C-4E5A-76CA-0FB3-C87DBA686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9182007" y="1624029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1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1B63F7C0-9844-5ED5-9009-0AA430D4D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7771182" y="2334617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27FC4142-80D4-4136-4D0E-5335AA47C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8483783" y="2334615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2CA17C7C-B470-2D1B-5CA8-90C57C073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9196384" y="2313186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26F296D9-A2B3-C0A2-48F8-B7D58070F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7769077" y="3047680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65ECB303-F766-DB39-9459-9E1E2984C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8483783" y="3051245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82996548-96F1-D3BE-6AB9-0A0AFB841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9196384" y="3057189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A1FB286A-4B04-FE10-1FFB-A45C9FEE5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7769077" y="3779582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8F5407D0-5AC9-20BC-3A65-A28CDBAF7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8483783" y="3801013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B4706BCC-11E4-68A8-F456-D31AAB07F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9196384" y="3805291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FCD6F92E-29BE-6D97-41DC-925FE9266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7769077" y="4488265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BFB589E5-E36E-2B74-F444-1309252C3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8483783" y="4491830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A6EE646A-E56D-442A-2EC8-79497E703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9196384" y="4497774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91162C6C-98FE-3577-73CC-7C2DED1F7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7769077" y="5196948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903E7AEC-4FF5-A248-2FA4-6B44841C1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8483783" y="5218379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0" descr="Golf le Fleur flower png | Print stickers, Cartoon flowers, Aesthetic  stickers">
            <a:extLst>
              <a:ext uri="{FF2B5EF4-FFF2-40B4-BE49-F238E27FC236}">
                <a16:creationId xmlns:a16="http://schemas.microsoft.com/office/drawing/2014/main" id="{46743231-EBCE-FAF8-D201-13278EFFB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7" t="14359" r="15811" b="14461"/>
          <a:stretch/>
        </p:blipFill>
        <p:spPr bwMode="auto">
          <a:xfrm>
            <a:off x="9196384" y="5222657"/>
            <a:ext cx="674252" cy="64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miley Face Flower Sticker by Happy Peach Club for iOS &amp; Android | GIPHY">
            <a:hlinkClick r:id="rId4" action="ppaction://hlinksldjump"/>
            <a:extLst>
              <a:ext uri="{FF2B5EF4-FFF2-40B4-BE49-F238E27FC236}">
                <a16:creationId xmlns:a16="http://schemas.microsoft.com/office/drawing/2014/main" id="{A2AB6671-2E72-B3E8-F00E-92D043594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086" y="4121513"/>
            <a:ext cx="2097073" cy="229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2DE9897-6687-66F1-2E48-6A31DCC0AFBE}"/>
              </a:ext>
            </a:extLst>
          </p:cNvPr>
          <p:cNvSpPr txBox="1"/>
          <p:nvPr/>
        </p:nvSpPr>
        <p:spPr>
          <a:xfrm>
            <a:off x="9929326" y="3101041"/>
            <a:ext cx="2384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FF40FF"/>
                </a:solidFill>
                <a:latin typeface="Calibri" panose="020F0502020204030204" pitchFamily="34" charset="0"/>
                <a:cs typeface="Arial"/>
                <a:sym typeface="Arial"/>
              </a:rPr>
              <a:t>click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kern="0" dirty="0">
                <a:solidFill>
                  <a:srgbClr val="FF40FF"/>
                </a:solidFill>
                <a:latin typeface="Calibri" panose="020F0502020204030204" pitchFamily="34" charset="0"/>
                <a:cs typeface="Arial"/>
                <a:sym typeface="Arial"/>
              </a:rPr>
              <a:t>to play</a:t>
            </a:r>
          </a:p>
        </p:txBody>
      </p:sp>
    </p:spTree>
    <p:extLst>
      <p:ext uri="{BB962C8B-B14F-4D97-AF65-F5344CB8AC3E}">
        <p14:creationId xmlns:p14="http://schemas.microsoft.com/office/powerpoint/2010/main" val="282920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2" fill="hold">
                      <p:stCondLst>
                        <p:cond delay="indefinite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9" fill="hold">
                      <p:stCondLst>
                        <p:cond delay="indefinite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6" fill="hold">
                      <p:stCondLst>
                        <p:cond delay="indefinite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9" fill="hold">
                      <p:stCondLst>
                        <p:cond delay="indefinite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6" fill="hold">
                      <p:stCondLst>
                        <p:cond delay="indefinite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0" fill="hold">
                      <p:stCondLst>
                        <p:cond delay="indefinite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7" fill="hold">
                      <p:stCondLst>
                        <p:cond delay="indefinite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4" fill="hold">
                      <p:stCondLst>
                        <p:cond delay="indefinite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1" fill="hold">
                      <p:stCondLst>
                        <p:cond delay="indefinite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2" fill="hold">
                      <p:stCondLst>
                        <p:cond delay="indefinite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9" fill="hold">
                      <p:stCondLst>
                        <p:cond delay="indefinite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6" fill="hold">
                      <p:stCondLst>
                        <p:cond delay="indefinite"/>
                      </p:stCondLst>
                      <p:childTnLst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0" fill="hold">
                      <p:stCondLst>
                        <p:cond delay="indefinite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7" fill="hold">
                      <p:stCondLst>
                        <p:cond delay="indefinite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and orange flower with a number on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2BB9744-AF4E-07CC-EBAA-BF8EBF79DD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17" y="811717"/>
            <a:ext cx="1456726" cy="1578533"/>
          </a:xfrm>
          <a:prstGeom prst="rect">
            <a:avLst/>
          </a:prstGeom>
        </p:spPr>
      </p:pic>
      <p:pic>
        <p:nvPicPr>
          <p:cNvPr id="9" name="Picture 8" descr="A sunflower with a number on it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1DC248A5-3777-B928-FD13-052D8CE935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11" y="779747"/>
            <a:ext cx="1538823" cy="1599268"/>
          </a:xfrm>
          <a:prstGeom prst="rect">
            <a:avLst/>
          </a:prstGeom>
        </p:spPr>
      </p:pic>
      <p:pic>
        <p:nvPicPr>
          <p:cNvPr id="12" name="Picture 11" descr="A yellow flower with a number on it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3D982A20-3631-FB3B-8664-44AFC3473C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17" y="779747"/>
            <a:ext cx="1538823" cy="1578598"/>
          </a:xfrm>
          <a:prstGeom prst="rect">
            <a:avLst/>
          </a:prstGeom>
        </p:spPr>
      </p:pic>
      <p:pic>
        <p:nvPicPr>
          <p:cNvPr id="14" name="Picture 13" descr="A yellow and blue flower with a numbe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90EBBEA2-DE94-FC82-CB9C-7FE81237DFE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882" y="2628463"/>
            <a:ext cx="1608938" cy="1578533"/>
          </a:xfrm>
          <a:prstGeom prst="rect">
            <a:avLst/>
          </a:prstGeom>
        </p:spPr>
      </p:pic>
      <p:pic>
        <p:nvPicPr>
          <p:cNvPr id="16" name="Picture 15" descr="A flower with a number on it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EE2CDF64-CA6E-E608-1664-3CEF96B3C12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11" y="2662877"/>
            <a:ext cx="1538823" cy="1578533"/>
          </a:xfrm>
          <a:prstGeom prst="rect">
            <a:avLst/>
          </a:prstGeom>
        </p:spPr>
      </p:pic>
      <p:pic>
        <p:nvPicPr>
          <p:cNvPr id="18" name="Picture 17" descr="A sunflower with a numbe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ADB7120B-164F-093F-0A1A-174CC315F45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17" y="2651608"/>
            <a:ext cx="1538823" cy="1578533"/>
          </a:xfrm>
          <a:prstGeom prst="rect">
            <a:avLst/>
          </a:prstGeom>
        </p:spPr>
      </p:pic>
      <p:pic>
        <p:nvPicPr>
          <p:cNvPr id="20" name="Picture 19" descr="A yellow flower with a number seve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199BD1F1-ED59-99A2-3078-20813EB2172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39" y="4513350"/>
            <a:ext cx="1456726" cy="1581020"/>
          </a:xfrm>
          <a:prstGeom prst="rect">
            <a:avLst/>
          </a:prstGeom>
        </p:spPr>
      </p:pic>
      <p:pic>
        <p:nvPicPr>
          <p:cNvPr id="23" name="Picture 22" descr="A blue flower with a yellow circle and a number in the middle&#10;&#10;Description automatically generated">
            <a:hlinkClick r:id="rId17" action="ppaction://hlinksldjump"/>
            <a:extLst>
              <a:ext uri="{FF2B5EF4-FFF2-40B4-BE49-F238E27FC236}">
                <a16:creationId xmlns:a16="http://schemas.microsoft.com/office/drawing/2014/main" id="{1759FF3B-2DEE-46BD-91E5-7F75D7459D45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315" y="4550692"/>
            <a:ext cx="1514552" cy="1543678"/>
          </a:xfrm>
          <a:prstGeom prst="rect">
            <a:avLst/>
          </a:prstGeom>
        </p:spPr>
      </p:pic>
      <p:pic>
        <p:nvPicPr>
          <p:cNvPr id="30" name="Picture 29" descr="A yellow and blue flower with a number in the center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9CBB0A7C-CF3D-5883-CC63-408BA4DEE86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17" y="4536494"/>
            <a:ext cx="1538823" cy="1543678"/>
          </a:xfrm>
          <a:prstGeom prst="rect">
            <a:avLst/>
          </a:prstGeom>
        </p:spPr>
      </p:pic>
      <p:pic>
        <p:nvPicPr>
          <p:cNvPr id="3078" name="Picture 6" descr="Red Rose Flower PNG Illustration 24391717 PNG">
            <a:extLst>
              <a:ext uri="{FF2B5EF4-FFF2-40B4-BE49-F238E27FC236}">
                <a16:creationId xmlns:a16="http://schemas.microsoft.com/office/drawing/2014/main" id="{4D53495F-36A1-BB47-4831-E9636AC79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519" y="1886522"/>
            <a:ext cx="1342434" cy="100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886065-232C-5434-F1BC-47F437A63E05}"/>
              </a:ext>
            </a:extLst>
          </p:cNvPr>
          <p:cNvSpPr txBox="1"/>
          <p:nvPr/>
        </p:nvSpPr>
        <p:spPr>
          <a:xfrm>
            <a:off x="8438343" y="1985087"/>
            <a:ext cx="2773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rgbClr val="C00000"/>
                </a:solidFill>
                <a:latin typeface="Calibri" panose="020F0502020204030204" pitchFamily="34" charset="0"/>
                <a:cs typeface="Arial"/>
                <a:sym typeface="Arial"/>
              </a:rPr>
              <a:t>= 1 point</a:t>
            </a:r>
          </a:p>
        </p:txBody>
      </p:sp>
      <p:pic>
        <p:nvPicPr>
          <p:cNvPr id="6" name="Picture 6" descr="Red Rose Flower PNG Illustration 24391717 PNG">
            <a:extLst>
              <a:ext uri="{FF2B5EF4-FFF2-40B4-BE49-F238E27FC236}">
                <a16:creationId xmlns:a16="http://schemas.microsoft.com/office/drawing/2014/main" id="{F1C072DB-5BF3-F14B-3B3A-CBF4AF201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hqprint">
            <a:grayscl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519" y="2945939"/>
            <a:ext cx="1342434" cy="100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C661BC-7209-7FCE-B73D-A6C3318E6019}"/>
              </a:ext>
            </a:extLst>
          </p:cNvPr>
          <p:cNvSpPr txBox="1"/>
          <p:nvPr/>
        </p:nvSpPr>
        <p:spPr>
          <a:xfrm>
            <a:off x="8438343" y="3034169"/>
            <a:ext cx="2927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= -1 point</a:t>
            </a:r>
          </a:p>
        </p:txBody>
      </p:sp>
      <p:pic>
        <p:nvPicPr>
          <p:cNvPr id="11" name="Picture 10" descr="A white and yellow flower&#10;&#10;Description automatically generated">
            <a:extLst>
              <a:ext uri="{FF2B5EF4-FFF2-40B4-BE49-F238E27FC236}">
                <a16:creationId xmlns:a16="http://schemas.microsoft.com/office/drawing/2014/main" id="{09A1AA43-6D32-FCEF-8F82-A0E02F271A11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68" y="4005356"/>
            <a:ext cx="1139335" cy="1139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8F3BB9-DFF1-A15E-95F9-BF02FCA3AF11}"/>
              </a:ext>
            </a:extLst>
          </p:cNvPr>
          <p:cNvSpPr txBox="1"/>
          <p:nvPr/>
        </p:nvSpPr>
        <p:spPr>
          <a:xfrm>
            <a:off x="8438343" y="4004273"/>
            <a:ext cx="332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kern="0" dirty="0">
                <a:solidFill>
                  <a:schemeClr val="accent4"/>
                </a:solidFill>
                <a:latin typeface="Calibri" panose="020F0502020204030204" pitchFamily="34" charset="0"/>
                <a:cs typeface="Arial"/>
                <a:sym typeface="Arial"/>
              </a:rPr>
              <a:t>= 2 points</a:t>
            </a:r>
          </a:p>
        </p:txBody>
      </p:sp>
    </p:spTree>
    <p:extLst>
      <p:ext uri="{BB962C8B-B14F-4D97-AF65-F5344CB8AC3E}">
        <p14:creationId xmlns:p14="http://schemas.microsoft.com/office/powerpoint/2010/main" val="215919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054592" y="377234"/>
            <a:ext cx="10082816" cy="894975"/>
          </a:xfrm>
          <a:prstGeom prst="wedgeRoundRectCallout">
            <a:avLst>
              <a:gd name="adj1" fmla="val 54437"/>
              <a:gd name="adj2" fmla="val 3588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these animals?</a:t>
            </a:r>
            <a:endParaRPr lang="en-IN" sz="4800" b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045351" y="5131329"/>
            <a:ext cx="9396246" cy="957686"/>
          </a:xfrm>
          <a:prstGeom prst="wedgeRoundRectCallout">
            <a:avLst>
              <a:gd name="adj1" fmla="val -56113"/>
              <a:gd name="adj2" fmla="val 3994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They’re hippos.</a:t>
            </a:r>
            <a:endParaRPr lang="en-IN" sz="4800" b="1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F877E9A6-A0C2-9E6A-16A4-3C096A6EEE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718" y="4490236"/>
            <a:ext cx="3481163" cy="34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ippos create a dung whirlwind when they hear rivals roar | News | The Times">
            <a:extLst>
              <a:ext uri="{FF2B5EF4-FFF2-40B4-BE49-F238E27FC236}">
                <a16:creationId xmlns:a16="http://schemas.microsoft.com/office/drawing/2014/main" id="{D40E4721-56E6-6A08-C778-A5BB1B5E0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296" y="1691623"/>
            <a:ext cx="5369408" cy="30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Red Rose Flower PNG Illustration 24391717 PNG">
            <a:extLst>
              <a:ext uri="{FF2B5EF4-FFF2-40B4-BE49-F238E27FC236}">
                <a16:creationId xmlns:a16="http://schemas.microsoft.com/office/drawing/2014/main" id="{F098C66E-2210-B101-D509-AE24CA8A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555" y="2814213"/>
            <a:ext cx="1638408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921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054592" y="377234"/>
            <a:ext cx="10082816" cy="894975"/>
          </a:xfrm>
          <a:prstGeom prst="wedgeRoundRectCallout">
            <a:avLst>
              <a:gd name="adj1" fmla="val 54437"/>
              <a:gd name="adj2" fmla="val 3588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these animals?</a:t>
            </a:r>
            <a:endParaRPr lang="en-IN" sz="4800" b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2045351" y="5131329"/>
            <a:ext cx="9396246" cy="957686"/>
          </a:xfrm>
          <a:prstGeom prst="wedgeRoundRectCallout">
            <a:avLst>
              <a:gd name="adj1" fmla="val -56113"/>
              <a:gd name="adj2" fmla="val 3994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They’re lions.</a:t>
            </a:r>
            <a:endParaRPr lang="en-IN" sz="4800" b="1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Home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F877E9A6-A0C2-9E6A-16A4-3C096A6EEE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718" y="4490236"/>
            <a:ext cx="3481163" cy="34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40E4721-56E6-6A08-C778-A5BB1B5E0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11296" y="1733663"/>
            <a:ext cx="5369408" cy="293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098C66E-2210-B101-D509-AE24CA8A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28166" y="2814213"/>
            <a:ext cx="1629185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41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054592" y="377234"/>
            <a:ext cx="10082816" cy="894975"/>
          </a:xfrm>
          <a:prstGeom prst="wedgeRoundRectCallout">
            <a:avLst>
              <a:gd name="adj1" fmla="val 54437"/>
              <a:gd name="adj2" fmla="val 3588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are these animals?</a:t>
            </a:r>
            <a:endParaRPr lang="en-IN" sz="4800" b="1" u="sng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741162" y="5131328"/>
            <a:ext cx="9396246" cy="957686"/>
          </a:xfrm>
          <a:prstGeom prst="wedgeRoundRectCallout">
            <a:avLst>
              <a:gd name="adj1" fmla="val -56113"/>
              <a:gd name="adj2" fmla="val 3994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They’re peacocks.</a:t>
            </a:r>
            <a:endParaRPr lang="en-IN" sz="4800" b="1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Home GIFs - Get the best GIF on GIPHY">
            <a:hlinkClick r:id="rId2" action="ppaction://hlinksldjump"/>
            <a:extLst>
              <a:ext uri="{FF2B5EF4-FFF2-40B4-BE49-F238E27FC236}">
                <a16:creationId xmlns:a16="http://schemas.microsoft.com/office/drawing/2014/main" id="{F877E9A6-A0C2-9E6A-16A4-3C096A6EEE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718" y="4490236"/>
            <a:ext cx="3481163" cy="34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D40E4721-56E6-6A08-C778-A5BB1B5E0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7623" y="1950020"/>
            <a:ext cx="6400247" cy="25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098C66E-2210-B101-D509-AE24CA8A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66516" y="1348888"/>
            <a:ext cx="1229574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21E347C-B30E-BA35-AFF1-FB643553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66516" y="2602200"/>
            <a:ext cx="1229574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944E5DA-F932-FE2E-8495-D1B27087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66516" y="3855512"/>
            <a:ext cx="1229574" cy="1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33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</TotalTime>
  <Words>412</Words>
  <Application>Microsoft Office PowerPoint</Application>
  <PresentationFormat>Widescreen</PresentationFormat>
  <Paragraphs>121</Paragraphs>
  <Slides>25</Slides>
  <Notes>6</Notes>
  <HiddenSlides>9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Sport Day</vt:lpstr>
      <vt:lpstr>Arial</vt:lpstr>
      <vt:lpstr>Times New Roman</vt:lpstr>
      <vt:lpstr>Century Gothic</vt:lpstr>
      <vt:lpstr>Calibri Light</vt:lpstr>
      <vt:lpstr>Calibri</vt:lpstr>
      <vt:lpstr>Comic Sans MS</vt:lpstr>
      <vt:lpstr>Adobe Song Std 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Jinisha K</dc:creator>
  <cp:lastModifiedBy>Giang Do</cp:lastModifiedBy>
  <cp:revision>66</cp:revision>
  <dcterms:created xsi:type="dcterms:W3CDTF">2021-07-16T07:48:46Z</dcterms:created>
  <dcterms:modified xsi:type="dcterms:W3CDTF">2023-10-26T09:39:58Z</dcterms:modified>
</cp:coreProperties>
</file>