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408" r:id="rId3"/>
    <p:sldId id="448" r:id="rId4"/>
    <p:sldId id="445" r:id="rId5"/>
    <p:sldId id="442" r:id="rId6"/>
    <p:sldId id="440" r:id="rId7"/>
    <p:sldId id="449" r:id="rId8"/>
    <p:sldId id="444" r:id="rId9"/>
    <p:sldId id="450" r:id="rId10"/>
    <p:sldId id="451" r:id="rId11"/>
    <p:sldId id="452" r:id="rId12"/>
    <p:sldId id="340" r:id="rId13"/>
  </p:sldIdLst>
  <p:sldSz cx="16276638" cy="9144000"/>
  <p:notesSz cx="6858000" cy="9144000"/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FF0000"/>
    <a:srgbClr val="FF0066"/>
    <a:srgbClr val="FF3399"/>
    <a:srgbClr val="FF7C80"/>
    <a:srgbClr val="EDF6F7"/>
    <a:srgbClr val="FF6600"/>
    <a:srgbClr val="6600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58" d="100"/>
          <a:sy n="58" d="100"/>
        </p:scale>
        <p:origin x="320" y="56"/>
      </p:cViewPr>
      <p:guideLst>
        <p:guide orient="horz" pos="2880"/>
        <p:guide pos="512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202F42-8E37-417F-B7D4-5F68870918A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393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202F42-8E37-417F-B7D4-5F68870918A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722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11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694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87839-C7B1-4698-ACBA-623517994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581076-F5B1-458D-93C8-2A761D1E92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8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608" indent="0" algn="ctr">
              <a:buNone/>
              <a:defRPr sz="2667"/>
            </a:lvl2pPr>
            <a:lvl3pPr marL="1219215" indent="0" algn="ctr">
              <a:buNone/>
              <a:defRPr sz="2400"/>
            </a:lvl3pPr>
            <a:lvl4pPr marL="1828823" indent="0" algn="ctr">
              <a:buNone/>
              <a:defRPr sz="2133"/>
            </a:lvl4pPr>
            <a:lvl5pPr marL="2438430" indent="0" algn="ctr">
              <a:buNone/>
              <a:defRPr sz="2133"/>
            </a:lvl5pPr>
            <a:lvl6pPr marL="3048038" indent="0" algn="ctr">
              <a:buNone/>
              <a:defRPr sz="2133"/>
            </a:lvl6pPr>
            <a:lvl7pPr marL="3657646" indent="0" algn="ctr">
              <a:buNone/>
              <a:defRPr sz="2133"/>
            </a:lvl7pPr>
            <a:lvl8pPr marL="4267253" indent="0" algn="ctr">
              <a:buNone/>
              <a:defRPr sz="2133"/>
            </a:lvl8pPr>
            <a:lvl9pPr marL="4876861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7C948-EA11-48DA-BFC9-B8F746DD7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F299B-384F-4D85-A89A-ABC482356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9DE40-8EAC-45C8-B75F-EE98C211C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725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6C70D-D28C-4957-81E0-9038B212E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1C3EB-9CC3-46CD-B0B3-52B770D75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6AC8E-5560-466F-A012-3BB188A19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E8EBF-1ABD-4EC8-8925-E591D1D5B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D52A5-1465-487B-AD9F-D63B0F8B5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584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4D1AF-811A-4460-B8FB-881072C91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1"/>
            <a:ext cx="14038600" cy="3803650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34747-A995-44D7-B4F0-56A528E71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5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08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2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2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43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803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64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25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86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8E9EA-5E65-42BF-A9F1-899E2676B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9C77D-D272-4E5D-87A4-23A8674C3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A8C99-23D6-49E3-A012-8A11393EF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627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5F9E4-608B-4CE8-AF25-23D017070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CFF07-D0AD-43AA-A151-16C2C1BD48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8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3743-F660-41AE-A092-987536E6E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8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9E365-E78C-4D26-BFDC-E0CFC406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282D0-E54B-4987-AD7C-E5EDF038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9B96A-F918-4771-941A-366F5BE7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159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E13D2-EA39-4807-9C6E-3AA44F6EB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89D99-7406-4483-B8F6-3129A12E0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8" indent="0">
              <a:buNone/>
              <a:defRPr sz="2667" b="1"/>
            </a:lvl2pPr>
            <a:lvl3pPr marL="1219215" indent="0">
              <a:buNone/>
              <a:defRPr sz="2400" b="1"/>
            </a:lvl3pPr>
            <a:lvl4pPr marL="1828823" indent="0">
              <a:buNone/>
              <a:defRPr sz="2133" b="1"/>
            </a:lvl4pPr>
            <a:lvl5pPr marL="2438430" indent="0">
              <a:buNone/>
              <a:defRPr sz="2133" b="1"/>
            </a:lvl5pPr>
            <a:lvl6pPr marL="3048038" indent="0">
              <a:buNone/>
              <a:defRPr sz="2133" b="1"/>
            </a:lvl6pPr>
            <a:lvl7pPr marL="3657646" indent="0">
              <a:buNone/>
              <a:defRPr sz="2133" b="1"/>
            </a:lvl7pPr>
            <a:lvl8pPr marL="4267253" indent="0">
              <a:buNone/>
              <a:defRPr sz="2133" b="1"/>
            </a:lvl8pPr>
            <a:lvl9pPr marL="4876861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6DBA5-F4A7-4DF9-A42C-A08957200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D391D0-A392-4CC2-84E3-0F0D1D82B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8" indent="0">
              <a:buNone/>
              <a:defRPr sz="2667" b="1"/>
            </a:lvl2pPr>
            <a:lvl3pPr marL="1219215" indent="0">
              <a:buNone/>
              <a:defRPr sz="2400" b="1"/>
            </a:lvl3pPr>
            <a:lvl4pPr marL="1828823" indent="0">
              <a:buNone/>
              <a:defRPr sz="2133" b="1"/>
            </a:lvl4pPr>
            <a:lvl5pPr marL="2438430" indent="0">
              <a:buNone/>
              <a:defRPr sz="2133" b="1"/>
            </a:lvl5pPr>
            <a:lvl6pPr marL="3048038" indent="0">
              <a:buNone/>
              <a:defRPr sz="2133" b="1"/>
            </a:lvl6pPr>
            <a:lvl7pPr marL="3657646" indent="0">
              <a:buNone/>
              <a:defRPr sz="2133" b="1"/>
            </a:lvl7pPr>
            <a:lvl8pPr marL="4267253" indent="0">
              <a:buNone/>
              <a:defRPr sz="2133" b="1"/>
            </a:lvl8pPr>
            <a:lvl9pPr marL="4876861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3F732A-4114-4C70-86CA-1FAFE8DAAD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5CF738-3470-4170-8C0F-0539C8BD1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E73A3E-CF0A-4A79-A1F9-085B6E730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449A59-ED3F-4821-885A-CC64A5F89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715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BD661-0ABE-44B1-96AE-A6CA12467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5CF60C-76AE-4066-9470-4FBD60E6C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3A8AC9-FAF5-4BDD-8550-78C94449A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05494-5E79-4F95-AC9B-015B2AC7F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955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55CB24-A8FA-4BA0-9277-79217654A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02B30A-6B6D-40AB-B38C-2C7FA4ED6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2E7DD-9D30-4EF5-B48C-03E7F5838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657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9D54-AE49-4F6B-A330-CA874DF13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51F66-315E-4758-918A-8002CD470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09E776-7D48-41C8-A369-EE4668FA54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608" indent="0">
              <a:buNone/>
              <a:defRPr sz="1867"/>
            </a:lvl2pPr>
            <a:lvl3pPr marL="1219215" indent="0">
              <a:buNone/>
              <a:defRPr sz="1600"/>
            </a:lvl3pPr>
            <a:lvl4pPr marL="1828823" indent="0">
              <a:buNone/>
              <a:defRPr sz="1333"/>
            </a:lvl4pPr>
            <a:lvl5pPr marL="2438430" indent="0">
              <a:buNone/>
              <a:defRPr sz="1333"/>
            </a:lvl5pPr>
            <a:lvl6pPr marL="3048038" indent="0">
              <a:buNone/>
              <a:defRPr sz="1333"/>
            </a:lvl6pPr>
            <a:lvl7pPr marL="3657646" indent="0">
              <a:buNone/>
              <a:defRPr sz="1333"/>
            </a:lvl7pPr>
            <a:lvl8pPr marL="4267253" indent="0">
              <a:buNone/>
              <a:defRPr sz="1333"/>
            </a:lvl8pPr>
            <a:lvl9pPr marL="4876861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C655E-525E-40AB-A5B3-C14BF0C2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10E0F-0030-44AF-A1A1-6C0BE0131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CE5376-E66E-47B1-808F-58C7B0528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036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02B80-B7B1-45C3-8F84-F683F2F4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553ADC-834B-471E-ACA7-18DD3AD62E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608" indent="0">
              <a:buNone/>
              <a:defRPr sz="3733"/>
            </a:lvl2pPr>
            <a:lvl3pPr marL="1219215" indent="0">
              <a:buNone/>
              <a:defRPr sz="3200"/>
            </a:lvl3pPr>
            <a:lvl4pPr marL="1828823" indent="0">
              <a:buNone/>
              <a:defRPr sz="2667"/>
            </a:lvl4pPr>
            <a:lvl5pPr marL="2438430" indent="0">
              <a:buNone/>
              <a:defRPr sz="2667"/>
            </a:lvl5pPr>
            <a:lvl6pPr marL="3048038" indent="0">
              <a:buNone/>
              <a:defRPr sz="2667"/>
            </a:lvl6pPr>
            <a:lvl7pPr marL="3657646" indent="0">
              <a:buNone/>
              <a:defRPr sz="2667"/>
            </a:lvl7pPr>
            <a:lvl8pPr marL="4267253" indent="0">
              <a:buNone/>
              <a:defRPr sz="2667"/>
            </a:lvl8pPr>
            <a:lvl9pPr marL="4876861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251E6-A39E-474D-A3D3-E1F933032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608" indent="0">
              <a:buNone/>
              <a:defRPr sz="1867"/>
            </a:lvl2pPr>
            <a:lvl3pPr marL="1219215" indent="0">
              <a:buNone/>
              <a:defRPr sz="1600"/>
            </a:lvl3pPr>
            <a:lvl4pPr marL="1828823" indent="0">
              <a:buNone/>
              <a:defRPr sz="1333"/>
            </a:lvl4pPr>
            <a:lvl5pPr marL="2438430" indent="0">
              <a:buNone/>
              <a:defRPr sz="1333"/>
            </a:lvl5pPr>
            <a:lvl6pPr marL="3048038" indent="0">
              <a:buNone/>
              <a:defRPr sz="1333"/>
            </a:lvl6pPr>
            <a:lvl7pPr marL="3657646" indent="0">
              <a:buNone/>
              <a:defRPr sz="1333"/>
            </a:lvl7pPr>
            <a:lvl8pPr marL="4267253" indent="0">
              <a:buNone/>
              <a:defRPr sz="1333"/>
            </a:lvl8pPr>
            <a:lvl9pPr marL="4876861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572999-3EEC-45C5-8983-90166A1AB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89310-5F19-4643-9FBC-759818805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F0EDE7-3AAD-49F7-8E1A-78D6D25B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129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39320-8103-4C63-88AA-938108973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272376-8E9A-4FEF-B4E5-B1635B676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CB44D-0A0B-440B-86C3-158235E34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40D5E-DE69-4BCB-915E-328AF0129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6FC90-AFD1-4343-9D23-56FA39796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8063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3067F1-0543-4231-AC75-4EE2D1A44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33E17-CBAE-4E5E-84C8-9DDD041E6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DED3C-B4A5-482A-B12B-E0A39BC2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8D6B4-1E02-48EA-94A3-B75050AAF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30A23-6939-43C3-9FA4-0C0F07864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347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80814A-6E07-4E34-9A66-5AE44164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7385D-DC1B-4AE0-9148-EDC593CF2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8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5CB34-130E-4279-BC88-20A9CBF92E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</a:pPr>
            <a:fld id="{920E923A-E577-4CCE-A7F3-04C11B9D5C1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55DA6-C0E9-44A0-BFF3-A1DD83287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8E748-125C-4762-A44E-677A04055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</a:pPr>
            <a:fld id="{FD435E39-BCCF-4648-8FA8-9123507B53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49C9BFA2-F5FD-4A49-82DE-4BFF028D6F0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7222" y="486834"/>
            <a:ext cx="1769663" cy="176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4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19215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4" indent="-304804" algn="l" defTabSz="1219215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411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19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627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34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42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50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57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65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8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15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23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30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38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46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53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61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7.png"/><Relationship Id="rId18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12" Type="http://schemas.openxmlformats.org/officeDocument/2006/relationships/image" Target="../media/image26.png"/><Relationship Id="rId17" Type="http://schemas.openxmlformats.org/officeDocument/2006/relationships/image" Target="../media/image21.png"/><Relationship Id="rId2" Type="http://schemas.openxmlformats.org/officeDocument/2006/relationships/audio" Target="../media/media2.wav"/><Relationship Id="rId16" Type="http://schemas.openxmlformats.org/officeDocument/2006/relationships/image" Target="../media/image23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2.emf"/><Relationship Id="rId10" Type="http://schemas.openxmlformats.org/officeDocument/2006/relationships/image" Target="../media/image15.png"/><Relationship Id="rId19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image" Target="../media/image5.pn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22.emf"/><Relationship Id="rId3" Type="http://schemas.microsoft.com/office/2007/relationships/media" Target="../media/media3.mp3"/><Relationship Id="rId21" Type="http://schemas.openxmlformats.org/officeDocument/2006/relationships/image" Target="../media/image25.png"/><Relationship Id="rId7" Type="http://schemas.openxmlformats.org/officeDocument/2006/relationships/audio" Target="../media/audio1.wav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audio" Target="../media/media2.wav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9.png"/><Relationship Id="rId10" Type="http://schemas.openxmlformats.org/officeDocument/2006/relationships/image" Target="../media/image5.png"/><Relationship Id="rId19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ARAOKE] VUI ĐẾN TRƯỜNG - LỚP 3 đã cắ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76638" cy="822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19" y="-2476955"/>
            <a:ext cx="16269338" cy="116209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19" y="-2467427"/>
            <a:ext cx="16256000" cy="1161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18" y="-2477954"/>
            <a:ext cx="16269338" cy="116194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9547" y="6954640"/>
            <a:ext cx="1796444" cy="1292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62459" y="6958706"/>
            <a:ext cx="1796444" cy="12843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4955" y="4052348"/>
            <a:ext cx="1791452" cy="12924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4151" y="4052348"/>
            <a:ext cx="1780184" cy="129246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10319" y="0"/>
            <a:ext cx="1625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562" y="5003306"/>
            <a:ext cx="1559362" cy="195133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9839797" y="3360123"/>
            <a:ext cx="5862144" cy="2494779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215">
                <a:defRPr/>
              </a:pPr>
              <a:endParaRPr lang="en-US" sz="53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>
                <a:defRPr/>
              </a:pP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Chạy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nhảy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cười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571092" y="6202141"/>
            <a:ext cx="5868408" cy="2485252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215">
                <a:defRPr/>
              </a:pPr>
              <a:endParaRPr lang="en-US" sz="5333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>
                <a:defRPr/>
              </a:pP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Buồn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ngồi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565045" y="3279100"/>
            <a:ext cx="5880501" cy="2485850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215">
                <a:defRPr/>
              </a:pPr>
              <a:endParaRPr lang="en-US" sz="53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>
                <a:defRPr/>
              </a:pP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ngồi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cười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lan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9839797" y="6202141"/>
            <a:ext cx="5871637" cy="2485252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215">
                <a:defRPr/>
              </a:pPr>
              <a:endParaRPr lang="en-US" sz="5333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>
                <a:defRPr/>
              </a:pP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Hát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chạy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nghĩ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17189" y="212061"/>
            <a:ext cx="14836631" cy="26792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2151210" y="359923"/>
                <a:ext cx="8751170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15">
                  <a:defRPr/>
                </a:pP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chỉ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hoạt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45168"/>
              <a:ext cx="909210" cy="6847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215">
                <a:defRPr/>
              </a:pPr>
              <a:r>
                <a:rPr lang="en-US" sz="5333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6340" y="564627"/>
            <a:ext cx="1770869" cy="17708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213482" y="564628"/>
            <a:ext cx="1772058" cy="1772058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648617" y="5877231"/>
            <a:ext cx="649818" cy="649818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637247" y="3705508"/>
            <a:ext cx="649818" cy="649818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005" y="1731105"/>
            <a:ext cx="837186" cy="837186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197005" y="658516"/>
            <a:ext cx="837186" cy="8371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2471466" y="2715998"/>
            <a:ext cx="23182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15">
              <a:defRPr/>
            </a:pPr>
            <a:r>
              <a:rPr lang="en-US" sz="2400" b="1" dirty="0" err="1">
                <a:solidFill>
                  <a:prstClr val="black"/>
                </a:solidFill>
              </a:rPr>
              <a:t>Âm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thanh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</a:p>
          <a:p>
            <a:pPr algn="ctr" defTabSz="1219215">
              <a:defRPr/>
            </a:pPr>
            <a:r>
              <a:rPr lang="en-US" sz="2400" b="1" dirty="0" err="1">
                <a:solidFill>
                  <a:prstClr val="black"/>
                </a:solidFill>
              </a:rPr>
              <a:t>khi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chọn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Đúng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2338764" y="4704456"/>
            <a:ext cx="19944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15">
              <a:defRPr/>
            </a:pPr>
            <a:r>
              <a:rPr lang="en-US" sz="2400" b="1" dirty="0" err="1">
                <a:solidFill>
                  <a:prstClr val="black"/>
                </a:solidFill>
              </a:rPr>
              <a:t>Âm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thanh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</a:p>
          <a:p>
            <a:pPr algn="ctr" defTabSz="1219215">
              <a:defRPr/>
            </a:pPr>
            <a:r>
              <a:rPr lang="en-US" sz="2400" b="1" dirty="0" err="1">
                <a:solidFill>
                  <a:prstClr val="black"/>
                </a:solidFill>
              </a:rPr>
              <a:t>khi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chọn</a:t>
            </a:r>
            <a:r>
              <a:rPr lang="en-US" sz="2400" b="1" dirty="0">
                <a:solidFill>
                  <a:prstClr val="black"/>
                </a:solidFill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4041308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253674" y="127701"/>
            <a:ext cx="7322646" cy="1262541"/>
            <a:chOff x="4181900" y="188660"/>
            <a:chExt cx="7199093" cy="1262541"/>
          </a:xfrm>
        </p:grpSpPr>
        <p:sp>
          <p:nvSpPr>
            <p:cNvPr id="17" name="TextBox 16"/>
            <p:cNvSpPr txBox="1"/>
            <p:nvPr/>
          </p:nvSpPr>
          <p:spPr>
            <a:xfrm>
              <a:off x="4181900" y="188660"/>
              <a:ext cx="71990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HP001 5 hàng" panose="020B0603050302020204" pitchFamily="34" charset="0"/>
                  <a:cs typeface="Times New Roman" pitchFamily="18" charset="0"/>
                </a:rPr>
                <a:t>Thứ Năm ngày 21 tháng 12 năm 2023</a:t>
              </a:r>
              <a:endParaRPr lang="en-US" sz="3600" b="1" dirty="0">
                <a:latin typeface="HP001 5 hàng" panose="020B0603050302020204" pitchFamily="34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945259" y="804870"/>
              <a:ext cx="22884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u="sng" dirty="0" err="1">
                  <a:latin typeface="HP001 5 hàng" panose="020B0603050302020204" pitchFamily="34" charset="0"/>
                  <a:cs typeface="Times New Roman" pitchFamily="18" charset="0"/>
                </a:rPr>
                <a:t>Tiếng</a:t>
              </a:r>
              <a:r>
                <a:rPr lang="en-US" sz="3600" b="1" u="sng" dirty="0">
                  <a:latin typeface="HP001 5 hàng" panose="020B0603050302020204" pitchFamily="34" charset="0"/>
                  <a:cs typeface="Times New Roman" pitchFamily="18" charset="0"/>
                </a:rPr>
                <a:t> </a:t>
              </a:r>
              <a:r>
                <a:rPr lang="en-US" sz="3600" b="1" u="sng" dirty="0" err="1">
                  <a:latin typeface="HP001 5 hàng" panose="020B0603050302020204" pitchFamily="34" charset="0"/>
                  <a:cs typeface="Times New Roman" pitchFamily="18" charset="0"/>
                </a:rPr>
                <a:t>Việt</a:t>
              </a:r>
              <a:endParaRPr lang="en-US" sz="3600" b="1" u="sng" dirty="0">
                <a:latin typeface="HP001 5 hàng" panose="020B0603050302020204" pitchFamily="34" charset="0"/>
                <a:cs typeface="Times New Roman" pitchFamily="18" charset="0"/>
              </a:endParaRPr>
            </a:p>
          </p:txBody>
        </p:sp>
      </p:grpSp>
      <p:sp>
        <p:nvSpPr>
          <p:cNvPr id="21" name="Rectangle 95"/>
          <p:cNvSpPr>
            <a:spLocks noChangeArrowheads="1"/>
          </p:cNvSpPr>
          <p:nvPr/>
        </p:nvSpPr>
        <p:spPr bwMode="auto">
          <a:xfrm>
            <a:off x="3980364" y="1268660"/>
            <a:ext cx="74846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600" b="1" dirty="0" err="1">
                <a:latin typeface="HP001 5 hàng" panose="020B0603050302020204" pitchFamily="34" charset="0"/>
                <a:cs typeface="Times New Roman" pitchFamily="18" charset="0"/>
              </a:rPr>
              <a:t>Luyện</a:t>
            </a:r>
            <a:r>
              <a:rPr lang="en-GB" sz="36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GB" sz="3600" b="1" dirty="0" err="1">
                <a:latin typeface="HP001 5 hàng" panose="020B0603050302020204" pitchFamily="34" charset="0"/>
                <a:cs typeface="Times New Roman" pitchFamily="18" charset="0"/>
              </a:rPr>
              <a:t>tập</a:t>
            </a:r>
            <a:r>
              <a:rPr lang="en-GB" sz="3600" b="1" dirty="0">
                <a:latin typeface="HP001 5 hàng" panose="020B0603050302020204" pitchFamily="34" charset="0"/>
                <a:cs typeface="Times New Roman" pitchFamily="18" charset="0"/>
              </a:rPr>
              <a:t>: </a:t>
            </a:r>
            <a:r>
              <a:rPr lang="en-GB" sz="3600" b="1" dirty="0" err="1">
                <a:latin typeface="HP001 5 hàng" panose="020B0603050302020204" pitchFamily="34" charset="0"/>
                <a:cs typeface="Times New Roman" pitchFamily="18" charset="0"/>
              </a:rPr>
              <a:t>Từ</a:t>
            </a:r>
            <a:r>
              <a:rPr lang="en-GB" sz="36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GB" sz="3600" b="1" dirty="0" err="1">
                <a:latin typeface="HP001 5 hàng" panose="020B0603050302020204" pitchFamily="34" charset="0"/>
                <a:cs typeface="Times New Roman" pitchFamily="18" charset="0"/>
              </a:rPr>
              <a:t>chỉ</a:t>
            </a:r>
            <a:r>
              <a:rPr lang="en-GB" sz="36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GB" sz="3600" b="1" dirty="0" err="1">
                <a:latin typeface="HP001 5 hàng" panose="020B0603050302020204" pitchFamily="34" charset="0"/>
                <a:cs typeface="Times New Roman" pitchFamily="18" charset="0"/>
              </a:rPr>
              <a:t>sự</a:t>
            </a:r>
            <a:r>
              <a:rPr lang="en-GB" sz="36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GB" sz="3600" b="1" dirty="0" err="1">
                <a:latin typeface="HP001 5 hàng" panose="020B0603050302020204" pitchFamily="34" charset="0"/>
                <a:cs typeface="Times New Roman" pitchFamily="18" charset="0"/>
              </a:rPr>
              <a:t>vật</a:t>
            </a:r>
            <a:r>
              <a:rPr lang="en-GB" sz="3600" b="1" dirty="0">
                <a:latin typeface="HP001 5 hàng" panose="020B0603050302020204" pitchFamily="34" charset="0"/>
                <a:cs typeface="Times New Roman" pitchFamily="18" charset="0"/>
              </a:rPr>
              <a:t>, </a:t>
            </a:r>
            <a:r>
              <a:rPr lang="en-GB" sz="3600" b="1" dirty="0" err="1">
                <a:latin typeface="HP001 5 hàng" panose="020B0603050302020204" pitchFamily="34" charset="0"/>
                <a:cs typeface="Times New Roman" pitchFamily="18" charset="0"/>
              </a:rPr>
              <a:t>hoạt</a:t>
            </a:r>
            <a:r>
              <a:rPr lang="en-GB" sz="36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GB" sz="3600" b="1" dirty="0" err="1">
                <a:latin typeface="HP001 5 hàng" panose="020B0603050302020204" pitchFamily="34" charset="0"/>
                <a:cs typeface="Times New Roman" pitchFamily="18" charset="0"/>
              </a:rPr>
              <a:t>động</a:t>
            </a:r>
            <a:endParaRPr lang="en-GB" sz="3600" b="1" dirty="0">
              <a:latin typeface="HP001 5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566319" y="2593790"/>
            <a:ext cx="12510616" cy="2819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6000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từ dùng để chỉ tên của cây cối, con người, hiện tượng, đồ vật, con vật, cảnh vật.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0" y="2438400"/>
            <a:ext cx="3490119" cy="3200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0" y="5893468"/>
            <a:ext cx="3980364" cy="3200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5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5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013409" y="6100010"/>
            <a:ext cx="12096571" cy="2819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từ chỉ sự vận động của con người, con vật mà chúng ta có thể nhìn thấy được bên ngoài.</a:t>
            </a:r>
            <a:endParaRPr lang="en-US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0623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 animBg="1"/>
      <p:bldP spid="4" grpId="0" animBg="1"/>
      <p:bldP spid="28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62435" y="381000"/>
            <a:ext cx="3241466" cy="643920"/>
            <a:chOff x="1508919" y="1888664"/>
            <a:chExt cx="3733800" cy="646331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899319" y="1330491"/>
            <a:ext cx="1493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 descr="https://img.loigiaihay.com/picture/2022/0316/7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320" y="2057400"/>
            <a:ext cx="13492372" cy="560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347119" y="7772400"/>
            <a:ext cx="129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794919" y="7772400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76119" y="7772400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cõng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071519" y="7772400"/>
            <a:ext cx="205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128919" y="7772400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576719" y="7772400"/>
            <a:ext cx="16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2176919" y="7772400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27919" y="7772400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98365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9" grpId="0"/>
      <p:bldP spid="20" grpId="0"/>
      <p:bldP spid="22" grpId="0"/>
      <p:bldP spid="23" grpId="0"/>
      <p:bldP spid="24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453733" y="1066800"/>
            <a:ext cx="139662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u="sng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312039"/>
              </p:ext>
            </p:extLst>
          </p:nvPr>
        </p:nvGraphicFramePr>
        <p:xfrm>
          <a:off x="1524877" y="4261243"/>
          <a:ext cx="13852442" cy="409027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926221">
                  <a:extLst>
                    <a:ext uri="{9D8B030D-6E8A-4147-A177-3AD203B41FA5}">
                      <a16:colId xmlns:a16="http://schemas.microsoft.com/office/drawing/2014/main" val="3788473049"/>
                    </a:ext>
                  </a:extLst>
                </a:gridCol>
                <a:gridCol w="6926221">
                  <a:extLst>
                    <a:ext uri="{9D8B030D-6E8A-4147-A177-3AD203B41FA5}">
                      <a16:colId xmlns:a16="http://schemas.microsoft.com/office/drawing/2014/main" val="1408455536"/>
                    </a:ext>
                  </a:extLst>
                </a:gridCol>
              </a:tblGrid>
              <a:tr h="932498"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8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8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0316206"/>
                  </a:ext>
                </a:extLst>
              </a:tr>
              <a:tr h="3157779"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305438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2759159" y="2971800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64322" y="2971800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174122" y="2971799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cõng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621922" y="2971798"/>
            <a:ext cx="205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679322" y="2971798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1066359" y="2991851"/>
            <a:ext cx="16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2646067" y="2991851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524878" y="2971800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70046896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248E-6 3.61111E-6 L 0.00702 0.306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" y="15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5725E-6 3.61111E-6 L 0.00702 0.306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" y="15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2418E-6 3.61111E-6 L 0.29719 0.3064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60" y="15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92824E-7 3.61111E-6 L 0.30655 0.3064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28" y="15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853E-6 3.61111E-6 L -0.19422 0.3064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11" y="15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5569E-6 3.61111E-6 L 0.19423 0.3064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11" y="15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46E-6 3.61111E-6 L -0.28783 0.3064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92" y="15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496E-6 3.61111E-6 L -0.53355 0.3814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77" y="190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0" grpId="0"/>
      <p:bldP spid="22" grpId="0"/>
      <p:bldP spid="23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46919" y="762000"/>
            <a:ext cx="145528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6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/>
          </p:nvPr>
        </p:nvSpPr>
        <p:spPr>
          <a:xfrm>
            <a:off x="767933" y="6781800"/>
            <a:ext cx="14759781" cy="13716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ngữ chỉ sự vật khác trong đoạn thơ là: </a:t>
            </a:r>
            <a:r>
              <a:rPr lang="vi-VN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con, ông trời, dã tràng, mắt, </a:t>
            </a:r>
            <a:r>
              <a:rPr lang="vi-VN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khăn, nắng, sáng, đêm, còi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https://img.loigiaihay.com/picture/2022/0316/7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25"/>
          <a:stretch/>
        </p:blipFill>
        <p:spPr bwMode="auto">
          <a:xfrm>
            <a:off x="1661319" y="2209800"/>
            <a:ext cx="12927237" cy="403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52306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94519" y="152400"/>
            <a:ext cx="145758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8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u="sng" dirty="0"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466113"/>
              </p:ext>
            </p:extLst>
          </p:nvPr>
        </p:nvGraphicFramePr>
        <p:xfrm>
          <a:off x="365919" y="5715000"/>
          <a:ext cx="15544800" cy="3178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2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6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66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088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8004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50775" y="6773316"/>
            <a:ext cx="7086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94719" y="7696200"/>
            <a:ext cx="60465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67119" y="6773316"/>
            <a:ext cx="5465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52038" y="7696200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Picture 2" descr="https://img.loigiaihay.com/picture/2022/0316/7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25"/>
          <a:stretch/>
        </p:blipFill>
        <p:spPr bwMode="auto">
          <a:xfrm>
            <a:off x="1777678" y="962313"/>
            <a:ext cx="12927237" cy="403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6919" y="49530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647436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92409" y="381000"/>
            <a:ext cx="145758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800" b="1" u="sng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800" b="1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392507"/>
              </p:ext>
            </p:extLst>
          </p:nvPr>
        </p:nvGraphicFramePr>
        <p:xfrm>
          <a:off x="518319" y="1752600"/>
          <a:ext cx="15544800" cy="716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2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6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66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088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36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6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36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6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36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6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36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6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6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8004">
                <a:tc>
                  <a:txBody>
                    <a:bodyPr/>
                    <a:lstStyle/>
                    <a:p>
                      <a:r>
                        <a:rPr lang="en-US" dirty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noFill/>
                        </a:ln>
                      </a:endParaRPr>
                    </a:p>
                    <a:p>
                      <a:endParaRPr lang="en-US" dirty="0">
                        <a:ln>
                          <a:noFill/>
                        </a:ln>
                      </a:endParaRPr>
                    </a:p>
                    <a:p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3605">
                <a:tc>
                  <a:txBody>
                    <a:bodyPr/>
                    <a:lstStyle/>
                    <a:p>
                      <a:r>
                        <a:rPr lang="en-US" dirty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303">
                <a:tc>
                  <a:txBody>
                    <a:bodyPr/>
                    <a:lstStyle/>
                    <a:p>
                      <a:r>
                        <a:rPr lang="en-US" dirty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661319" y="3056491"/>
            <a:ext cx="7086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13719" y="4023434"/>
            <a:ext cx="60465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13719" y="5208762"/>
            <a:ext cx="6016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13719" y="6085925"/>
            <a:ext cx="6477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23636" y="3159171"/>
            <a:ext cx="5465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13129" y="4086199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05345" y="5323104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93957" y="6061768"/>
            <a:ext cx="73453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quấn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 rot="10800000" flipV="1">
            <a:off x="1902452" y="7153635"/>
            <a:ext cx="60053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07423" y="8076965"/>
            <a:ext cx="5595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738519" y="7261486"/>
            <a:ext cx="3733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505345" y="8051070"/>
            <a:ext cx="69091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694409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0" y="2486"/>
            <a:ext cx="16269338" cy="116194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19" y="1201001"/>
            <a:ext cx="5138309" cy="70694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831" y="790470"/>
            <a:ext cx="9448888" cy="3109836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084" y="4222304"/>
            <a:ext cx="2614410" cy="9909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93" y="5458805"/>
            <a:ext cx="1860116" cy="12749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129" y="6439133"/>
            <a:ext cx="2614410" cy="78319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34" y="5458805"/>
            <a:ext cx="1860116" cy="12749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0" y="6439133"/>
            <a:ext cx="2614410" cy="7831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703" y="6747978"/>
            <a:ext cx="1860116" cy="127493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6238" y="7728305"/>
            <a:ext cx="2614410" cy="7831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6741" y="7887565"/>
            <a:ext cx="1016821" cy="10217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726" y="6714011"/>
            <a:ext cx="1860116" cy="12749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262" y="7694338"/>
            <a:ext cx="2614410" cy="7831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19" y="9135877"/>
            <a:ext cx="16256000" cy="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3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019" y="-2476955"/>
            <a:ext cx="16269338" cy="116209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19" y="-2467427"/>
            <a:ext cx="16256000" cy="1161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18" y="-2477954"/>
            <a:ext cx="16269338" cy="116194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27619" y="6954640"/>
            <a:ext cx="1796444" cy="1292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64505" y="6954641"/>
            <a:ext cx="1796444" cy="12843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27619" y="4073011"/>
            <a:ext cx="1796444" cy="12924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64505" y="4073011"/>
            <a:ext cx="1796444" cy="129246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10319" y="0"/>
            <a:ext cx="1625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5559" y="7876807"/>
            <a:ext cx="2850855" cy="3922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562" y="5003306"/>
            <a:ext cx="1559362" cy="195133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553326" y="3286721"/>
            <a:ext cx="5877044" cy="2485255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3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Bàn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ghế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con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mèo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bố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mẹ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dòng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sông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557642" y="6202141"/>
            <a:ext cx="5868408" cy="2485252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333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Dòng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sông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con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mèo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chạy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9846270" y="3286722"/>
            <a:ext cx="5888434" cy="2485252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333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Bàn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ghế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chạy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bố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mẹ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9889550" y="6220718"/>
            <a:ext cx="5871637" cy="2485252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333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Cười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con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gà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cây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bàng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005" y="1731105"/>
            <a:ext cx="837186" cy="837186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197005" y="658516"/>
            <a:ext cx="837186" cy="83718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91929" y="214811"/>
            <a:ext cx="14836631" cy="26792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815656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1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chỉ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sự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vật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45168"/>
              <a:ext cx="909210" cy="6847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333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6340" y="564627"/>
            <a:ext cx="1770869" cy="17708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213482" y="564628"/>
            <a:ext cx="1772058" cy="1772058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660017" y="5877231"/>
            <a:ext cx="649818" cy="649818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642479" y="3835196"/>
            <a:ext cx="649818" cy="64981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2315977" y="2715998"/>
            <a:ext cx="20072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2163234" y="4833443"/>
            <a:ext cx="17075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654622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10201</TotalTime>
  <Words>666</Words>
  <Application>Microsoft Office PowerPoint</Application>
  <PresentationFormat>Custom</PresentationFormat>
  <Paragraphs>95</Paragraphs>
  <Slides>11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HP001 5 hàng</vt:lpstr>
      <vt:lpstr>Arial</vt:lpstr>
      <vt:lpstr>Calibri</vt:lpstr>
      <vt:lpstr>Calibri Light</vt:lpstr>
      <vt:lpstr>Tahoma</vt:lpstr>
      <vt:lpstr>Times New Roman</vt:lpstr>
      <vt:lpstr>Default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Asus</cp:lastModifiedBy>
  <cp:revision>1143</cp:revision>
  <dcterms:created xsi:type="dcterms:W3CDTF">2008-09-09T22:52:10Z</dcterms:created>
  <dcterms:modified xsi:type="dcterms:W3CDTF">2024-12-25T03:11:07Z</dcterms:modified>
</cp:coreProperties>
</file>