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2" r:id="rId2"/>
    <p:sldId id="257" r:id="rId3"/>
    <p:sldId id="258" r:id="rId4"/>
    <p:sldId id="259" r:id="rId5"/>
    <p:sldId id="261" r:id="rId6"/>
    <p:sldId id="262" r:id="rId7"/>
    <p:sldId id="263" r:id="rId8"/>
    <p:sldId id="265" r:id="rId9"/>
    <p:sldId id="266" r:id="rId10"/>
    <p:sldId id="267" r:id="rId11"/>
    <p:sldId id="268" r:id="rId12"/>
    <p:sldId id="269" r:id="rId13"/>
    <p:sldId id="270" r:id="rId14"/>
    <p:sldId id="2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0" autoAdjust="0"/>
    <p:restoredTop sz="94663"/>
  </p:normalViewPr>
  <p:slideViewPr>
    <p:cSldViewPr snapToGrid="0">
      <p:cViewPr varScale="1">
        <p:scale>
          <a:sx n="86" d="100"/>
          <a:sy n="86" d="100"/>
        </p:scale>
        <p:origin x="108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DA084-A1F4-D8D1-BBD0-9ED2D61D41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C4FD91-9938-5A1B-9492-D9176376AB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DCA129-73E1-FA6E-1A88-71D05CAA4BEE}"/>
              </a:ext>
            </a:extLst>
          </p:cNvPr>
          <p:cNvSpPr>
            <a:spLocks noGrp="1"/>
          </p:cNvSpPr>
          <p:nvPr>
            <p:ph type="dt" sz="half" idx="10"/>
          </p:nvPr>
        </p:nvSpPr>
        <p:spPr/>
        <p:txBody>
          <a:bodyPr/>
          <a:lstStyle/>
          <a:p>
            <a:fld id="{33793B3C-681C-485E-8648-4AE75470EC30}" type="datetimeFigureOut">
              <a:rPr lang="en-US" smtClean="0"/>
              <a:t>12/15/24</a:t>
            </a:fld>
            <a:endParaRPr lang="en-US"/>
          </a:p>
        </p:txBody>
      </p:sp>
      <p:sp>
        <p:nvSpPr>
          <p:cNvPr id="5" name="Footer Placeholder 4">
            <a:extLst>
              <a:ext uri="{FF2B5EF4-FFF2-40B4-BE49-F238E27FC236}">
                <a16:creationId xmlns:a16="http://schemas.microsoft.com/office/drawing/2014/main" id="{05042BFA-DCE0-662E-12DB-78EA377A42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314F8C-3FEB-7BD8-8CF1-527CAE994F8A}"/>
              </a:ext>
            </a:extLst>
          </p:cNvPr>
          <p:cNvSpPr>
            <a:spLocks noGrp="1"/>
          </p:cNvSpPr>
          <p:nvPr>
            <p:ph type="sldNum" sz="quarter" idx="12"/>
          </p:nvPr>
        </p:nvSpPr>
        <p:spPr/>
        <p:txBody>
          <a:bodyPr/>
          <a:lstStyle/>
          <a:p>
            <a:fld id="{37AED410-D7E1-44EF-A9F4-3BD4219B76A6}" type="slidenum">
              <a:rPr lang="en-US" smtClean="0"/>
              <a:t>‹#›</a:t>
            </a:fld>
            <a:endParaRPr lang="en-US"/>
          </a:p>
        </p:txBody>
      </p:sp>
    </p:spTree>
    <p:extLst>
      <p:ext uri="{BB962C8B-B14F-4D97-AF65-F5344CB8AC3E}">
        <p14:creationId xmlns:p14="http://schemas.microsoft.com/office/powerpoint/2010/main" val="829811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6D5FA-4298-09E2-7358-09482D1F04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90A837-0890-E3A9-B106-49BAAF45CF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11100B-5B8B-610D-60E7-4ED12B33F4D2}"/>
              </a:ext>
            </a:extLst>
          </p:cNvPr>
          <p:cNvSpPr>
            <a:spLocks noGrp="1"/>
          </p:cNvSpPr>
          <p:nvPr>
            <p:ph type="dt" sz="half" idx="10"/>
          </p:nvPr>
        </p:nvSpPr>
        <p:spPr/>
        <p:txBody>
          <a:bodyPr/>
          <a:lstStyle/>
          <a:p>
            <a:fld id="{33793B3C-681C-485E-8648-4AE75470EC30}" type="datetimeFigureOut">
              <a:rPr lang="en-US" smtClean="0"/>
              <a:t>12/15/24</a:t>
            </a:fld>
            <a:endParaRPr lang="en-US"/>
          </a:p>
        </p:txBody>
      </p:sp>
      <p:sp>
        <p:nvSpPr>
          <p:cNvPr id="5" name="Footer Placeholder 4">
            <a:extLst>
              <a:ext uri="{FF2B5EF4-FFF2-40B4-BE49-F238E27FC236}">
                <a16:creationId xmlns:a16="http://schemas.microsoft.com/office/drawing/2014/main" id="{03056DD8-76B7-83B5-3396-846E3D1406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A042B6-07F5-3236-5201-FFC846674DFF}"/>
              </a:ext>
            </a:extLst>
          </p:cNvPr>
          <p:cNvSpPr>
            <a:spLocks noGrp="1"/>
          </p:cNvSpPr>
          <p:nvPr>
            <p:ph type="sldNum" sz="quarter" idx="12"/>
          </p:nvPr>
        </p:nvSpPr>
        <p:spPr/>
        <p:txBody>
          <a:bodyPr/>
          <a:lstStyle/>
          <a:p>
            <a:fld id="{37AED410-D7E1-44EF-A9F4-3BD4219B76A6}" type="slidenum">
              <a:rPr lang="en-US" smtClean="0"/>
              <a:t>‹#›</a:t>
            </a:fld>
            <a:endParaRPr lang="en-US"/>
          </a:p>
        </p:txBody>
      </p:sp>
    </p:spTree>
    <p:extLst>
      <p:ext uri="{BB962C8B-B14F-4D97-AF65-F5344CB8AC3E}">
        <p14:creationId xmlns:p14="http://schemas.microsoft.com/office/powerpoint/2010/main" val="1630633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D2F4-4F15-354C-307F-FA878A8100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767917-91BC-D860-6575-2F79F86976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224FA-34C2-F833-E394-0A3DA0D4E390}"/>
              </a:ext>
            </a:extLst>
          </p:cNvPr>
          <p:cNvSpPr>
            <a:spLocks noGrp="1"/>
          </p:cNvSpPr>
          <p:nvPr>
            <p:ph type="dt" sz="half" idx="10"/>
          </p:nvPr>
        </p:nvSpPr>
        <p:spPr/>
        <p:txBody>
          <a:bodyPr/>
          <a:lstStyle/>
          <a:p>
            <a:fld id="{33793B3C-681C-485E-8648-4AE75470EC30}" type="datetimeFigureOut">
              <a:rPr lang="en-US" smtClean="0"/>
              <a:t>12/15/24</a:t>
            </a:fld>
            <a:endParaRPr lang="en-US"/>
          </a:p>
        </p:txBody>
      </p:sp>
      <p:sp>
        <p:nvSpPr>
          <p:cNvPr id="5" name="Footer Placeholder 4">
            <a:extLst>
              <a:ext uri="{FF2B5EF4-FFF2-40B4-BE49-F238E27FC236}">
                <a16:creationId xmlns:a16="http://schemas.microsoft.com/office/drawing/2014/main" id="{F00DEA64-9D74-17CE-2F1C-1B78FD45A1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6BFCA7-80FF-2D8B-A1EA-7CBB1007D2B7}"/>
              </a:ext>
            </a:extLst>
          </p:cNvPr>
          <p:cNvSpPr>
            <a:spLocks noGrp="1"/>
          </p:cNvSpPr>
          <p:nvPr>
            <p:ph type="sldNum" sz="quarter" idx="12"/>
          </p:nvPr>
        </p:nvSpPr>
        <p:spPr/>
        <p:txBody>
          <a:bodyPr/>
          <a:lstStyle/>
          <a:p>
            <a:fld id="{37AED410-D7E1-44EF-A9F4-3BD4219B76A6}" type="slidenum">
              <a:rPr lang="en-US" smtClean="0"/>
              <a:t>‹#›</a:t>
            </a:fld>
            <a:endParaRPr lang="en-US"/>
          </a:p>
        </p:txBody>
      </p:sp>
    </p:spTree>
    <p:extLst>
      <p:ext uri="{BB962C8B-B14F-4D97-AF65-F5344CB8AC3E}">
        <p14:creationId xmlns:p14="http://schemas.microsoft.com/office/powerpoint/2010/main" val="3295875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6B4A2-88C1-C091-3510-AA66059193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1AFB7D-597C-E3B7-03CC-E1325A0796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2674B0-4497-D49E-47AC-D5BC2CA1F8B2}"/>
              </a:ext>
            </a:extLst>
          </p:cNvPr>
          <p:cNvSpPr>
            <a:spLocks noGrp="1"/>
          </p:cNvSpPr>
          <p:nvPr>
            <p:ph type="dt" sz="half" idx="10"/>
          </p:nvPr>
        </p:nvSpPr>
        <p:spPr/>
        <p:txBody>
          <a:bodyPr/>
          <a:lstStyle/>
          <a:p>
            <a:fld id="{33793B3C-681C-485E-8648-4AE75470EC30}" type="datetimeFigureOut">
              <a:rPr lang="en-US" smtClean="0"/>
              <a:t>12/15/24</a:t>
            </a:fld>
            <a:endParaRPr lang="en-US"/>
          </a:p>
        </p:txBody>
      </p:sp>
      <p:sp>
        <p:nvSpPr>
          <p:cNvPr id="5" name="Footer Placeholder 4">
            <a:extLst>
              <a:ext uri="{FF2B5EF4-FFF2-40B4-BE49-F238E27FC236}">
                <a16:creationId xmlns:a16="http://schemas.microsoft.com/office/drawing/2014/main" id="{E669BCAC-DA4E-C85A-036C-D63DF79790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B530F4-BB97-3925-0408-773DD6AF66EF}"/>
              </a:ext>
            </a:extLst>
          </p:cNvPr>
          <p:cNvSpPr>
            <a:spLocks noGrp="1"/>
          </p:cNvSpPr>
          <p:nvPr>
            <p:ph type="sldNum" sz="quarter" idx="12"/>
          </p:nvPr>
        </p:nvSpPr>
        <p:spPr/>
        <p:txBody>
          <a:bodyPr/>
          <a:lstStyle/>
          <a:p>
            <a:fld id="{37AED410-D7E1-44EF-A9F4-3BD4219B76A6}" type="slidenum">
              <a:rPr lang="en-US" smtClean="0"/>
              <a:t>‹#›</a:t>
            </a:fld>
            <a:endParaRPr lang="en-US"/>
          </a:p>
        </p:txBody>
      </p:sp>
    </p:spTree>
    <p:extLst>
      <p:ext uri="{BB962C8B-B14F-4D97-AF65-F5344CB8AC3E}">
        <p14:creationId xmlns:p14="http://schemas.microsoft.com/office/powerpoint/2010/main" val="3103991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55DD3-9AFA-32C8-19B9-96B8EAA849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330B69-0009-ACB8-ECB6-406F19DB68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970B66-894F-195E-5071-5F0C4B8E3CE0}"/>
              </a:ext>
            </a:extLst>
          </p:cNvPr>
          <p:cNvSpPr>
            <a:spLocks noGrp="1"/>
          </p:cNvSpPr>
          <p:nvPr>
            <p:ph type="dt" sz="half" idx="10"/>
          </p:nvPr>
        </p:nvSpPr>
        <p:spPr/>
        <p:txBody>
          <a:bodyPr/>
          <a:lstStyle/>
          <a:p>
            <a:fld id="{33793B3C-681C-485E-8648-4AE75470EC30}" type="datetimeFigureOut">
              <a:rPr lang="en-US" smtClean="0"/>
              <a:t>12/15/24</a:t>
            </a:fld>
            <a:endParaRPr lang="en-US"/>
          </a:p>
        </p:txBody>
      </p:sp>
      <p:sp>
        <p:nvSpPr>
          <p:cNvPr id="5" name="Footer Placeholder 4">
            <a:extLst>
              <a:ext uri="{FF2B5EF4-FFF2-40B4-BE49-F238E27FC236}">
                <a16:creationId xmlns:a16="http://schemas.microsoft.com/office/drawing/2014/main" id="{B0DFB39C-73AB-0DF2-FA24-3F83AB4B18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A65196-82F7-708B-D597-DD2C0F7E2B71}"/>
              </a:ext>
            </a:extLst>
          </p:cNvPr>
          <p:cNvSpPr>
            <a:spLocks noGrp="1"/>
          </p:cNvSpPr>
          <p:nvPr>
            <p:ph type="sldNum" sz="quarter" idx="12"/>
          </p:nvPr>
        </p:nvSpPr>
        <p:spPr/>
        <p:txBody>
          <a:bodyPr/>
          <a:lstStyle/>
          <a:p>
            <a:fld id="{37AED410-D7E1-44EF-A9F4-3BD4219B76A6}" type="slidenum">
              <a:rPr lang="en-US" smtClean="0"/>
              <a:t>‹#›</a:t>
            </a:fld>
            <a:endParaRPr lang="en-US"/>
          </a:p>
        </p:txBody>
      </p:sp>
    </p:spTree>
    <p:extLst>
      <p:ext uri="{BB962C8B-B14F-4D97-AF65-F5344CB8AC3E}">
        <p14:creationId xmlns:p14="http://schemas.microsoft.com/office/powerpoint/2010/main" val="4207560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FB02A-329F-353E-3873-B77A21EEDC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2B3490-7A37-2720-D0B3-5D9960E131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EBA51C-0E4E-7532-B198-96A699E9E9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396682-8AC2-FCE5-AA8E-65B7074C9190}"/>
              </a:ext>
            </a:extLst>
          </p:cNvPr>
          <p:cNvSpPr>
            <a:spLocks noGrp="1"/>
          </p:cNvSpPr>
          <p:nvPr>
            <p:ph type="dt" sz="half" idx="10"/>
          </p:nvPr>
        </p:nvSpPr>
        <p:spPr/>
        <p:txBody>
          <a:bodyPr/>
          <a:lstStyle/>
          <a:p>
            <a:fld id="{33793B3C-681C-485E-8648-4AE75470EC30}" type="datetimeFigureOut">
              <a:rPr lang="en-US" smtClean="0"/>
              <a:t>12/15/24</a:t>
            </a:fld>
            <a:endParaRPr lang="en-US"/>
          </a:p>
        </p:txBody>
      </p:sp>
      <p:sp>
        <p:nvSpPr>
          <p:cNvPr id="6" name="Footer Placeholder 5">
            <a:extLst>
              <a:ext uri="{FF2B5EF4-FFF2-40B4-BE49-F238E27FC236}">
                <a16:creationId xmlns:a16="http://schemas.microsoft.com/office/drawing/2014/main" id="{6D913A44-685B-6D96-DBBC-7DD58159C7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2D6C6D-57A2-0579-9076-7115FBE95DA6}"/>
              </a:ext>
            </a:extLst>
          </p:cNvPr>
          <p:cNvSpPr>
            <a:spLocks noGrp="1"/>
          </p:cNvSpPr>
          <p:nvPr>
            <p:ph type="sldNum" sz="quarter" idx="12"/>
          </p:nvPr>
        </p:nvSpPr>
        <p:spPr/>
        <p:txBody>
          <a:bodyPr/>
          <a:lstStyle/>
          <a:p>
            <a:fld id="{37AED410-D7E1-44EF-A9F4-3BD4219B76A6}" type="slidenum">
              <a:rPr lang="en-US" smtClean="0"/>
              <a:t>‹#›</a:t>
            </a:fld>
            <a:endParaRPr lang="en-US"/>
          </a:p>
        </p:txBody>
      </p:sp>
    </p:spTree>
    <p:extLst>
      <p:ext uri="{BB962C8B-B14F-4D97-AF65-F5344CB8AC3E}">
        <p14:creationId xmlns:p14="http://schemas.microsoft.com/office/powerpoint/2010/main" val="1723448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3E923-F0DC-6F59-91F2-C0319C989A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67EED5-66E4-8E74-355E-E73DBC1951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C88D9F-D73D-5C3E-DBC2-08CEA26B54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746937-E867-3CF3-3F0A-BED40A35B7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928DA1-4F26-EDAF-5CFD-539EDE0247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62B4DF-111D-410C-9547-9F2A74CBDEAD}"/>
              </a:ext>
            </a:extLst>
          </p:cNvPr>
          <p:cNvSpPr>
            <a:spLocks noGrp="1"/>
          </p:cNvSpPr>
          <p:nvPr>
            <p:ph type="dt" sz="half" idx="10"/>
          </p:nvPr>
        </p:nvSpPr>
        <p:spPr/>
        <p:txBody>
          <a:bodyPr/>
          <a:lstStyle/>
          <a:p>
            <a:fld id="{33793B3C-681C-485E-8648-4AE75470EC30}" type="datetimeFigureOut">
              <a:rPr lang="en-US" smtClean="0"/>
              <a:t>12/15/24</a:t>
            </a:fld>
            <a:endParaRPr lang="en-US"/>
          </a:p>
        </p:txBody>
      </p:sp>
      <p:sp>
        <p:nvSpPr>
          <p:cNvPr id="8" name="Footer Placeholder 7">
            <a:extLst>
              <a:ext uri="{FF2B5EF4-FFF2-40B4-BE49-F238E27FC236}">
                <a16:creationId xmlns:a16="http://schemas.microsoft.com/office/drawing/2014/main" id="{DCDC91B2-C546-7F54-5BD5-780C1C34C1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58A743-2A48-1930-8754-3482CC8FAB2E}"/>
              </a:ext>
            </a:extLst>
          </p:cNvPr>
          <p:cNvSpPr>
            <a:spLocks noGrp="1"/>
          </p:cNvSpPr>
          <p:nvPr>
            <p:ph type="sldNum" sz="quarter" idx="12"/>
          </p:nvPr>
        </p:nvSpPr>
        <p:spPr/>
        <p:txBody>
          <a:bodyPr/>
          <a:lstStyle/>
          <a:p>
            <a:fld id="{37AED410-D7E1-44EF-A9F4-3BD4219B76A6}" type="slidenum">
              <a:rPr lang="en-US" smtClean="0"/>
              <a:t>‹#›</a:t>
            </a:fld>
            <a:endParaRPr lang="en-US"/>
          </a:p>
        </p:txBody>
      </p:sp>
    </p:spTree>
    <p:extLst>
      <p:ext uri="{BB962C8B-B14F-4D97-AF65-F5344CB8AC3E}">
        <p14:creationId xmlns:p14="http://schemas.microsoft.com/office/powerpoint/2010/main" val="3889524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E5546-B424-7391-0EE7-E2D135E782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F2ABEB-C9A0-3FDF-C76D-0800733CEE75}"/>
              </a:ext>
            </a:extLst>
          </p:cNvPr>
          <p:cNvSpPr>
            <a:spLocks noGrp="1"/>
          </p:cNvSpPr>
          <p:nvPr>
            <p:ph type="dt" sz="half" idx="10"/>
          </p:nvPr>
        </p:nvSpPr>
        <p:spPr/>
        <p:txBody>
          <a:bodyPr/>
          <a:lstStyle/>
          <a:p>
            <a:fld id="{33793B3C-681C-485E-8648-4AE75470EC30}" type="datetimeFigureOut">
              <a:rPr lang="en-US" smtClean="0"/>
              <a:t>12/15/24</a:t>
            </a:fld>
            <a:endParaRPr lang="en-US"/>
          </a:p>
        </p:txBody>
      </p:sp>
      <p:sp>
        <p:nvSpPr>
          <p:cNvPr id="4" name="Footer Placeholder 3">
            <a:extLst>
              <a:ext uri="{FF2B5EF4-FFF2-40B4-BE49-F238E27FC236}">
                <a16:creationId xmlns:a16="http://schemas.microsoft.com/office/drawing/2014/main" id="{18AD6159-D494-4A48-F5C1-790F6E3185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3B97AA-5411-51B7-C915-3D5F404D6243}"/>
              </a:ext>
            </a:extLst>
          </p:cNvPr>
          <p:cNvSpPr>
            <a:spLocks noGrp="1"/>
          </p:cNvSpPr>
          <p:nvPr>
            <p:ph type="sldNum" sz="quarter" idx="12"/>
          </p:nvPr>
        </p:nvSpPr>
        <p:spPr/>
        <p:txBody>
          <a:bodyPr/>
          <a:lstStyle/>
          <a:p>
            <a:fld id="{37AED410-D7E1-44EF-A9F4-3BD4219B76A6}" type="slidenum">
              <a:rPr lang="en-US" smtClean="0"/>
              <a:t>‹#›</a:t>
            </a:fld>
            <a:endParaRPr lang="en-US"/>
          </a:p>
        </p:txBody>
      </p:sp>
    </p:spTree>
    <p:extLst>
      <p:ext uri="{BB962C8B-B14F-4D97-AF65-F5344CB8AC3E}">
        <p14:creationId xmlns:p14="http://schemas.microsoft.com/office/powerpoint/2010/main" val="4091752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C394B4-A206-4669-61E5-3134514FF543}"/>
              </a:ext>
            </a:extLst>
          </p:cNvPr>
          <p:cNvSpPr>
            <a:spLocks noGrp="1"/>
          </p:cNvSpPr>
          <p:nvPr>
            <p:ph type="dt" sz="half" idx="10"/>
          </p:nvPr>
        </p:nvSpPr>
        <p:spPr/>
        <p:txBody>
          <a:bodyPr/>
          <a:lstStyle/>
          <a:p>
            <a:fld id="{33793B3C-681C-485E-8648-4AE75470EC30}" type="datetimeFigureOut">
              <a:rPr lang="en-US" smtClean="0"/>
              <a:t>12/15/24</a:t>
            </a:fld>
            <a:endParaRPr lang="en-US"/>
          </a:p>
        </p:txBody>
      </p:sp>
      <p:sp>
        <p:nvSpPr>
          <p:cNvPr id="3" name="Footer Placeholder 2">
            <a:extLst>
              <a:ext uri="{FF2B5EF4-FFF2-40B4-BE49-F238E27FC236}">
                <a16:creationId xmlns:a16="http://schemas.microsoft.com/office/drawing/2014/main" id="{8037003A-0ADD-AC85-1D43-7B5C0E8FC6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63904F-F2DC-973C-5432-196E537DF90B}"/>
              </a:ext>
            </a:extLst>
          </p:cNvPr>
          <p:cNvSpPr>
            <a:spLocks noGrp="1"/>
          </p:cNvSpPr>
          <p:nvPr>
            <p:ph type="sldNum" sz="quarter" idx="12"/>
          </p:nvPr>
        </p:nvSpPr>
        <p:spPr/>
        <p:txBody>
          <a:bodyPr/>
          <a:lstStyle/>
          <a:p>
            <a:fld id="{37AED410-D7E1-44EF-A9F4-3BD4219B76A6}" type="slidenum">
              <a:rPr lang="en-US" smtClean="0"/>
              <a:t>‹#›</a:t>
            </a:fld>
            <a:endParaRPr lang="en-US"/>
          </a:p>
        </p:txBody>
      </p:sp>
    </p:spTree>
    <p:extLst>
      <p:ext uri="{BB962C8B-B14F-4D97-AF65-F5344CB8AC3E}">
        <p14:creationId xmlns:p14="http://schemas.microsoft.com/office/powerpoint/2010/main" val="2314376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76B48-F288-3C31-C2D2-99F5AD04B4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E88A5B-51F6-BAE3-9C4E-89824221D7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81C233-BC4A-8868-93E2-3493DCF0CB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005B8F-1F53-DD13-0F79-011EE6AC053D}"/>
              </a:ext>
            </a:extLst>
          </p:cNvPr>
          <p:cNvSpPr>
            <a:spLocks noGrp="1"/>
          </p:cNvSpPr>
          <p:nvPr>
            <p:ph type="dt" sz="half" idx="10"/>
          </p:nvPr>
        </p:nvSpPr>
        <p:spPr/>
        <p:txBody>
          <a:bodyPr/>
          <a:lstStyle/>
          <a:p>
            <a:fld id="{33793B3C-681C-485E-8648-4AE75470EC30}" type="datetimeFigureOut">
              <a:rPr lang="en-US" smtClean="0"/>
              <a:t>12/15/24</a:t>
            </a:fld>
            <a:endParaRPr lang="en-US"/>
          </a:p>
        </p:txBody>
      </p:sp>
      <p:sp>
        <p:nvSpPr>
          <p:cNvPr id="6" name="Footer Placeholder 5">
            <a:extLst>
              <a:ext uri="{FF2B5EF4-FFF2-40B4-BE49-F238E27FC236}">
                <a16:creationId xmlns:a16="http://schemas.microsoft.com/office/drawing/2014/main" id="{4433F4AC-4EC7-CFAA-2A3D-4AAFC02A16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558BE4-618F-9D04-4A79-3B24995CA3BB}"/>
              </a:ext>
            </a:extLst>
          </p:cNvPr>
          <p:cNvSpPr>
            <a:spLocks noGrp="1"/>
          </p:cNvSpPr>
          <p:nvPr>
            <p:ph type="sldNum" sz="quarter" idx="12"/>
          </p:nvPr>
        </p:nvSpPr>
        <p:spPr/>
        <p:txBody>
          <a:bodyPr/>
          <a:lstStyle/>
          <a:p>
            <a:fld id="{37AED410-D7E1-44EF-A9F4-3BD4219B76A6}" type="slidenum">
              <a:rPr lang="en-US" smtClean="0"/>
              <a:t>‹#›</a:t>
            </a:fld>
            <a:endParaRPr lang="en-US"/>
          </a:p>
        </p:txBody>
      </p:sp>
    </p:spTree>
    <p:extLst>
      <p:ext uri="{BB962C8B-B14F-4D97-AF65-F5344CB8AC3E}">
        <p14:creationId xmlns:p14="http://schemas.microsoft.com/office/powerpoint/2010/main" val="2894920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E48DB-F392-6C52-EE56-F47F9892C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F097DC-F047-41EC-903C-D2C5CCDE37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8F246C-2CA1-AAAC-6D7B-9E9E4A3222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79CE18-BF7C-A07C-EDF6-B8A3324176BF}"/>
              </a:ext>
            </a:extLst>
          </p:cNvPr>
          <p:cNvSpPr>
            <a:spLocks noGrp="1"/>
          </p:cNvSpPr>
          <p:nvPr>
            <p:ph type="dt" sz="half" idx="10"/>
          </p:nvPr>
        </p:nvSpPr>
        <p:spPr/>
        <p:txBody>
          <a:bodyPr/>
          <a:lstStyle/>
          <a:p>
            <a:fld id="{33793B3C-681C-485E-8648-4AE75470EC30}" type="datetimeFigureOut">
              <a:rPr lang="en-US" smtClean="0"/>
              <a:t>12/15/24</a:t>
            </a:fld>
            <a:endParaRPr lang="en-US"/>
          </a:p>
        </p:txBody>
      </p:sp>
      <p:sp>
        <p:nvSpPr>
          <p:cNvPr id="6" name="Footer Placeholder 5">
            <a:extLst>
              <a:ext uri="{FF2B5EF4-FFF2-40B4-BE49-F238E27FC236}">
                <a16:creationId xmlns:a16="http://schemas.microsoft.com/office/drawing/2014/main" id="{C140B92A-D3EF-C11D-647E-03A89E5D7C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1D3433-2B8C-602A-A5BD-0DC7B603356E}"/>
              </a:ext>
            </a:extLst>
          </p:cNvPr>
          <p:cNvSpPr>
            <a:spLocks noGrp="1"/>
          </p:cNvSpPr>
          <p:nvPr>
            <p:ph type="sldNum" sz="quarter" idx="12"/>
          </p:nvPr>
        </p:nvSpPr>
        <p:spPr/>
        <p:txBody>
          <a:bodyPr/>
          <a:lstStyle/>
          <a:p>
            <a:fld id="{37AED410-D7E1-44EF-A9F4-3BD4219B76A6}" type="slidenum">
              <a:rPr lang="en-US" smtClean="0"/>
              <a:t>‹#›</a:t>
            </a:fld>
            <a:endParaRPr lang="en-US"/>
          </a:p>
        </p:txBody>
      </p:sp>
    </p:spTree>
    <p:extLst>
      <p:ext uri="{BB962C8B-B14F-4D97-AF65-F5344CB8AC3E}">
        <p14:creationId xmlns:p14="http://schemas.microsoft.com/office/powerpoint/2010/main" val="898001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37F212-FFE7-9001-0590-78E9B24BDF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4639E9-F1F5-725B-6654-1C9D827C45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259E2A-5F4A-9A4F-141C-27972C94A9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793B3C-681C-485E-8648-4AE75470EC30}" type="datetimeFigureOut">
              <a:rPr lang="en-US" smtClean="0"/>
              <a:t>12/15/24</a:t>
            </a:fld>
            <a:endParaRPr lang="en-US"/>
          </a:p>
        </p:txBody>
      </p:sp>
      <p:sp>
        <p:nvSpPr>
          <p:cNvPr id="5" name="Footer Placeholder 4">
            <a:extLst>
              <a:ext uri="{FF2B5EF4-FFF2-40B4-BE49-F238E27FC236}">
                <a16:creationId xmlns:a16="http://schemas.microsoft.com/office/drawing/2014/main" id="{5480BEF0-8CD2-F059-AB75-AF205EB8D6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93401F-EA4C-EF55-E094-0CFB98215E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AED410-D7E1-44EF-A9F4-3BD4219B76A6}" type="slidenum">
              <a:rPr lang="en-US" smtClean="0"/>
              <a:t>‹#›</a:t>
            </a:fld>
            <a:endParaRPr lang="en-US"/>
          </a:p>
        </p:txBody>
      </p:sp>
    </p:spTree>
    <p:extLst>
      <p:ext uri="{BB962C8B-B14F-4D97-AF65-F5344CB8AC3E}">
        <p14:creationId xmlns:p14="http://schemas.microsoft.com/office/powerpoint/2010/main" val="1223570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png"/><Relationship Id="rId7"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5.sv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173EFD1-8AE9-ABC7-A159-B3CA9342BBA0}"/>
              </a:ext>
            </a:extLst>
          </p:cNvPr>
          <p:cNvPicPr>
            <a:picLocks noChangeAspect="1"/>
          </p:cNvPicPr>
          <p:nvPr/>
        </p:nvPicPr>
        <p:blipFill>
          <a:blip r:embed="rId2"/>
          <a:srcRect b="4961"/>
          <a:stretch/>
        </p:blipFill>
        <p:spPr>
          <a:xfrm>
            <a:off x="0" y="0"/>
            <a:ext cx="12192000" cy="6858000"/>
          </a:xfrm>
          <a:prstGeom prst="rect">
            <a:avLst/>
          </a:prstGeom>
        </p:spPr>
      </p:pic>
      <p:sp>
        <p:nvSpPr>
          <p:cNvPr id="2" name="Freeform 2"/>
          <p:cNvSpPr/>
          <p:nvPr/>
        </p:nvSpPr>
        <p:spPr>
          <a:xfrm>
            <a:off x="3353324" y="4358030"/>
            <a:ext cx="5485353" cy="4248863"/>
          </a:xfrm>
          <a:custGeom>
            <a:avLst/>
            <a:gdLst/>
            <a:ahLst/>
            <a:cxnLst/>
            <a:rect l="l" t="t" r="r" b="b"/>
            <a:pathLst>
              <a:path w="8228029" h="6373294">
                <a:moveTo>
                  <a:pt x="0" y="0"/>
                </a:moveTo>
                <a:lnTo>
                  <a:pt x="8228030" y="0"/>
                </a:lnTo>
                <a:lnTo>
                  <a:pt x="8228030" y="6373295"/>
                </a:lnTo>
                <a:lnTo>
                  <a:pt x="0" y="63732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844929" y="3193691"/>
            <a:ext cx="5485353" cy="4248863"/>
          </a:xfrm>
          <a:custGeom>
            <a:avLst/>
            <a:gdLst/>
            <a:ahLst/>
            <a:cxnLst/>
            <a:rect l="l" t="t" r="r" b="b"/>
            <a:pathLst>
              <a:path w="8228029" h="6373294">
                <a:moveTo>
                  <a:pt x="0" y="0"/>
                </a:moveTo>
                <a:lnTo>
                  <a:pt x="8228029" y="0"/>
                </a:lnTo>
                <a:lnTo>
                  <a:pt x="8228029" y="6373294"/>
                </a:lnTo>
                <a:lnTo>
                  <a:pt x="0" y="63732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81190" y="-236922"/>
            <a:ext cx="10229622" cy="6589581"/>
          </a:xfrm>
          <a:custGeom>
            <a:avLst/>
            <a:gdLst/>
            <a:ahLst/>
            <a:cxnLst/>
            <a:rect l="l" t="t" r="r" b="b"/>
            <a:pathLst>
              <a:path w="15344433" h="9884372">
                <a:moveTo>
                  <a:pt x="0" y="0"/>
                </a:moveTo>
                <a:lnTo>
                  <a:pt x="15344432" y="0"/>
                </a:lnTo>
                <a:lnTo>
                  <a:pt x="15344432" y="9884371"/>
                </a:lnTo>
                <a:lnTo>
                  <a:pt x="0" y="98843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685800" y="371791"/>
            <a:ext cx="2337635" cy="2331791"/>
          </a:xfrm>
          <a:custGeom>
            <a:avLst/>
            <a:gdLst/>
            <a:ahLst/>
            <a:cxnLst/>
            <a:rect l="l" t="t" r="r" b="b"/>
            <a:pathLst>
              <a:path w="3506452" h="3497686">
                <a:moveTo>
                  <a:pt x="0" y="0"/>
                </a:moveTo>
                <a:lnTo>
                  <a:pt x="3506452" y="0"/>
                </a:lnTo>
                <a:lnTo>
                  <a:pt x="3506452" y="3497686"/>
                </a:lnTo>
                <a:lnTo>
                  <a:pt x="0" y="3497686"/>
                </a:lnTo>
                <a:lnTo>
                  <a:pt x="0" y="0"/>
                </a:lnTo>
                <a:close/>
              </a:path>
            </a:pathLst>
          </a:custGeom>
          <a:blipFill>
            <a:blip r:embed="rId7"/>
            <a:stretch>
              <a:fillRect/>
            </a:stretch>
          </a:blipFill>
        </p:spPr>
      </p:sp>
      <p:sp>
        <p:nvSpPr>
          <p:cNvPr id="6" name="Freeform 6"/>
          <p:cNvSpPr/>
          <p:nvPr/>
        </p:nvSpPr>
        <p:spPr>
          <a:xfrm flipH="1">
            <a:off x="8565206" y="3193691"/>
            <a:ext cx="5485353" cy="4248863"/>
          </a:xfrm>
          <a:custGeom>
            <a:avLst/>
            <a:gdLst/>
            <a:ahLst/>
            <a:cxnLst/>
            <a:rect l="l" t="t" r="r" b="b"/>
            <a:pathLst>
              <a:path w="8228029" h="6373294">
                <a:moveTo>
                  <a:pt x="8228029" y="0"/>
                </a:moveTo>
                <a:lnTo>
                  <a:pt x="0" y="0"/>
                </a:lnTo>
                <a:lnTo>
                  <a:pt x="0" y="6373294"/>
                </a:lnTo>
                <a:lnTo>
                  <a:pt x="8228029" y="6373294"/>
                </a:lnTo>
                <a:lnTo>
                  <a:pt x="8228029"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661910">
            <a:off x="10438194" y="2294931"/>
            <a:ext cx="1205225" cy="1158522"/>
          </a:xfrm>
          <a:custGeom>
            <a:avLst/>
            <a:gdLst/>
            <a:ahLst/>
            <a:cxnLst/>
            <a:rect l="l" t="t" r="r" b="b"/>
            <a:pathLst>
              <a:path w="1807837" h="1737783">
                <a:moveTo>
                  <a:pt x="0" y="0"/>
                </a:moveTo>
                <a:lnTo>
                  <a:pt x="1807837" y="0"/>
                </a:lnTo>
                <a:lnTo>
                  <a:pt x="1807837" y="1737783"/>
                </a:lnTo>
                <a:lnTo>
                  <a:pt x="0" y="1737783"/>
                </a:lnTo>
                <a:lnTo>
                  <a:pt x="0" y="0"/>
                </a:lnTo>
                <a:close/>
              </a:path>
            </a:pathLst>
          </a:custGeom>
          <a:blipFill>
            <a:blip r:embed="rId8"/>
            <a:stretch>
              <a:fillRect/>
            </a:stretch>
          </a:blipFill>
        </p:spPr>
      </p:sp>
      <p:grpSp>
        <p:nvGrpSpPr>
          <p:cNvPr id="8" name="Group 8"/>
          <p:cNvGrpSpPr/>
          <p:nvPr/>
        </p:nvGrpSpPr>
        <p:grpSpPr>
          <a:xfrm>
            <a:off x="9035527" y="4170283"/>
            <a:ext cx="3051393" cy="3272271"/>
            <a:chOff x="0" y="0"/>
            <a:chExt cx="6102785" cy="6544542"/>
          </a:xfrm>
        </p:grpSpPr>
        <p:sp>
          <p:nvSpPr>
            <p:cNvPr id="9" name="Freeform 9"/>
            <p:cNvSpPr/>
            <p:nvPr/>
          </p:nvSpPr>
          <p:spPr>
            <a:xfrm>
              <a:off x="0" y="0"/>
              <a:ext cx="6102785" cy="6544542"/>
            </a:xfrm>
            <a:custGeom>
              <a:avLst/>
              <a:gdLst/>
              <a:ahLst/>
              <a:cxnLst/>
              <a:rect l="l" t="t" r="r" b="b"/>
              <a:pathLst>
                <a:path w="6102785" h="6544542">
                  <a:moveTo>
                    <a:pt x="0" y="0"/>
                  </a:moveTo>
                  <a:lnTo>
                    <a:pt x="6102785" y="0"/>
                  </a:lnTo>
                  <a:lnTo>
                    <a:pt x="6102785" y="6544542"/>
                  </a:lnTo>
                  <a:lnTo>
                    <a:pt x="0" y="6544542"/>
                  </a:lnTo>
                  <a:lnTo>
                    <a:pt x="0" y="0"/>
                  </a:lnTo>
                  <a:close/>
                </a:path>
              </a:pathLst>
            </a:custGeom>
            <a:blipFill>
              <a:blip r:embed="rId9"/>
              <a:stretch>
                <a:fillRect/>
              </a:stretch>
            </a:blipFill>
          </p:spPr>
        </p:sp>
        <p:grpSp>
          <p:nvGrpSpPr>
            <p:cNvPr id="10" name="Group 10"/>
            <p:cNvGrpSpPr/>
            <p:nvPr/>
          </p:nvGrpSpPr>
          <p:grpSpPr>
            <a:xfrm rot="-1613945">
              <a:off x="4300817" y="1239534"/>
              <a:ext cx="287133" cy="509403"/>
              <a:chOff x="0" y="0"/>
              <a:chExt cx="458147" cy="812800"/>
            </a:xfrm>
          </p:grpSpPr>
          <p:sp>
            <p:nvSpPr>
              <p:cNvPr id="11" name="Freeform 11"/>
              <p:cNvSpPr/>
              <p:nvPr/>
            </p:nvSpPr>
            <p:spPr>
              <a:xfrm>
                <a:off x="0" y="0"/>
                <a:ext cx="458147" cy="812800"/>
              </a:xfrm>
              <a:custGeom>
                <a:avLst/>
                <a:gdLst/>
                <a:ahLst/>
                <a:cxnLst/>
                <a:rect l="l" t="t" r="r" b="b"/>
                <a:pathLst>
                  <a:path w="458147" h="812800">
                    <a:moveTo>
                      <a:pt x="229074" y="0"/>
                    </a:moveTo>
                    <a:cubicBezTo>
                      <a:pt x="102560" y="0"/>
                      <a:pt x="0" y="181951"/>
                      <a:pt x="0" y="406400"/>
                    </a:cubicBezTo>
                    <a:cubicBezTo>
                      <a:pt x="0" y="630849"/>
                      <a:pt x="102560" y="812800"/>
                      <a:pt x="229074" y="812800"/>
                    </a:cubicBezTo>
                    <a:cubicBezTo>
                      <a:pt x="355588" y="812800"/>
                      <a:pt x="458147" y="630849"/>
                      <a:pt x="458147" y="406400"/>
                    </a:cubicBezTo>
                    <a:cubicBezTo>
                      <a:pt x="458147" y="181951"/>
                      <a:pt x="355588" y="0"/>
                      <a:pt x="229074" y="0"/>
                    </a:cubicBezTo>
                    <a:close/>
                  </a:path>
                </a:pathLst>
              </a:custGeom>
              <a:solidFill>
                <a:srgbClr val="FFBF00"/>
              </a:solidFill>
            </p:spPr>
          </p:sp>
          <p:sp>
            <p:nvSpPr>
              <p:cNvPr id="12" name="TextBox 12"/>
              <p:cNvSpPr txBox="1"/>
              <p:nvPr/>
            </p:nvSpPr>
            <p:spPr>
              <a:xfrm>
                <a:off x="42951" y="38100"/>
                <a:ext cx="372245" cy="698500"/>
              </a:xfrm>
              <a:prstGeom prst="rect">
                <a:avLst/>
              </a:prstGeom>
            </p:spPr>
            <p:txBody>
              <a:bodyPr lIns="33867" tIns="33867" rIns="33867" bIns="33867" rtlCol="0" anchor="ctr"/>
              <a:lstStyle/>
              <a:p>
                <a:pPr algn="ctr">
                  <a:lnSpc>
                    <a:spcPts val="1773"/>
                  </a:lnSpc>
                </a:pPr>
                <a:endParaRPr sz="1200"/>
              </a:p>
            </p:txBody>
          </p:sp>
        </p:grpSp>
      </p:grpSp>
      <p:sp>
        <p:nvSpPr>
          <p:cNvPr id="13" name="Freeform 13"/>
          <p:cNvSpPr/>
          <p:nvPr/>
        </p:nvSpPr>
        <p:spPr>
          <a:xfrm rot="6663882" flipH="1">
            <a:off x="10728211" y="92547"/>
            <a:ext cx="2351723" cy="1620551"/>
          </a:xfrm>
          <a:custGeom>
            <a:avLst/>
            <a:gdLst/>
            <a:ahLst/>
            <a:cxnLst/>
            <a:rect l="l" t="t" r="r" b="b"/>
            <a:pathLst>
              <a:path w="3527584" h="2430826">
                <a:moveTo>
                  <a:pt x="3527585" y="0"/>
                </a:moveTo>
                <a:lnTo>
                  <a:pt x="0" y="0"/>
                </a:lnTo>
                <a:lnTo>
                  <a:pt x="0" y="2430826"/>
                </a:lnTo>
                <a:lnTo>
                  <a:pt x="3527585" y="2430826"/>
                </a:lnTo>
                <a:lnTo>
                  <a:pt x="3527585"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4" name="Group 14"/>
          <p:cNvGrpSpPr/>
          <p:nvPr/>
        </p:nvGrpSpPr>
        <p:grpSpPr>
          <a:xfrm>
            <a:off x="9819038" y="642481"/>
            <a:ext cx="1488844" cy="1492871"/>
            <a:chOff x="0" y="0"/>
            <a:chExt cx="2977688" cy="2985741"/>
          </a:xfrm>
        </p:grpSpPr>
        <p:sp>
          <p:nvSpPr>
            <p:cNvPr id="15" name="Freeform 15"/>
            <p:cNvSpPr/>
            <p:nvPr/>
          </p:nvSpPr>
          <p:spPr>
            <a:xfrm rot="-1001025" flipH="1">
              <a:off x="294363" y="292387"/>
              <a:ext cx="2388963" cy="2400967"/>
            </a:xfrm>
            <a:custGeom>
              <a:avLst/>
              <a:gdLst/>
              <a:ahLst/>
              <a:cxnLst/>
              <a:rect l="l" t="t" r="r" b="b"/>
              <a:pathLst>
                <a:path w="2388963" h="2400967">
                  <a:moveTo>
                    <a:pt x="2388962" y="0"/>
                  </a:moveTo>
                  <a:lnTo>
                    <a:pt x="0" y="0"/>
                  </a:lnTo>
                  <a:lnTo>
                    <a:pt x="0" y="2400967"/>
                  </a:lnTo>
                  <a:lnTo>
                    <a:pt x="2388962" y="2400967"/>
                  </a:lnTo>
                  <a:lnTo>
                    <a:pt x="2388962" y="0"/>
                  </a:lnTo>
                  <a:close/>
                </a:path>
              </a:pathLst>
            </a:custGeom>
            <a:blipFill>
              <a:blip r:embed="rId12"/>
              <a:stretch>
                <a:fillRect/>
              </a:stretch>
            </a:blipFill>
          </p:spPr>
        </p:sp>
        <p:grpSp>
          <p:nvGrpSpPr>
            <p:cNvPr id="16" name="Group 16"/>
            <p:cNvGrpSpPr/>
            <p:nvPr/>
          </p:nvGrpSpPr>
          <p:grpSpPr>
            <a:xfrm rot="-3469834">
              <a:off x="423676" y="1474919"/>
              <a:ext cx="232389" cy="239997"/>
              <a:chOff x="0" y="0"/>
              <a:chExt cx="723312" cy="746991"/>
            </a:xfrm>
          </p:grpSpPr>
          <p:sp>
            <p:nvSpPr>
              <p:cNvPr id="17" name="Freeform 17"/>
              <p:cNvSpPr/>
              <p:nvPr/>
            </p:nvSpPr>
            <p:spPr>
              <a:xfrm>
                <a:off x="0" y="0"/>
                <a:ext cx="723312" cy="746991"/>
              </a:xfrm>
              <a:custGeom>
                <a:avLst/>
                <a:gdLst/>
                <a:ahLst/>
                <a:cxnLst/>
                <a:rect l="l" t="t" r="r" b="b"/>
                <a:pathLst>
                  <a:path w="723312" h="746991">
                    <a:moveTo>
                      <a:pt x="361656" y="0"/>
                    </a:moveTo>
                    <a:cubicBezTo>
                      <a:pt x="161919" y="0"/>
                      <a:pt x="0" y="167220"/>
                      <a:pt x="0" y="373495"/>
                    </a:cubicBezTo>
                    <a:cubicBezTo>
                      <a:pt x="0" y="579771"/>
                      <a:pt x="161919" y="746991"/>
                      <a:pt x="361656" y="746991"/>
                    </a:cubicBezTo>
                    <a:cubicBezTo>
                      <a:pt x="561393" y="746991"/>
                      <a:pt x="723312" y="579771"/>
                      <a:pt x="723312" y="373495"/>
                    </a:cubicBezTo>
                    <a:cubicBezTo>
                      <a:pt x="723312" y="167220"/>
                      <a:pt x="561393" y="0"/>
                      <a:pt x="361656" y="0"/>
                    </a:cubicBezTo>
                    <a:close/>
                  </a:path>
                </a:pathLst>
              </a:custGeom>
              <a:solidFill>
                <a:srgbClr val="FFBF00"/>
              </a:solidFill>
            </p:spPr>
          </p:sp>
          <p:sp>
            <p:nvSpPr>
              <p:cNvPr id="18" name="TextBox 18"/>
              <p:cNvSpPr txBox="1"/>
              <p:nvPr/>
            </p:nvSpPr>
            <p:spPr>
              <a:xfrm>
                <a:off x="67810" y="31930"/>
                <a:ext cx="587691" cy="645030"/>
              </a:xfrm>
              <a:prstGeom prst="rect">
                <a:avLst/>
              </a:prstGeom>
            </p:spPr>
            <p:txBody>
              <a:bodyPr lIns="37428" tIns="37428" rIns="37428" bIns="37428" rtlCol="0" anchor="ctr"/>
              <a:lstStyle/>
              <a:p>
                <a:pPr algn="ctr">
                  <a:lnSpc>
                    <a:spcPts val="1773"/>
                  </a:lnSpc>
                </a:pPr>
                <a:endParaRPr sz="1200"/>
              </a:p>
            </p:txBody>
          </p:sp>
        </p:grpSp>
      </p:grpSp>
      <p:sp>
        <p:nvSpPr>
          <p:cNvPr id="19" name="Freeform 19"/>
          <p:cNvSpPr/>
          <p:nvPr/>
        </p:nvSpPr>
        <p:spPr>
          <a:xfrm rot="549609">
            <a:off x="9139232" y="89275"/>
            <a:ext cx="762585" cy="1340808"/>
          </a:xfrm>
          <a:custGeom>
            <a:avLst/>
            <a:gdLst/>
            <a:ahLst/>
            <a:cxnLst/>
            <a:rect l="l" t="t" r="r" b="b"/>
            <a:pathLst>
              <a:path w="1143877" h="2011212">
                <a:moveTo>
                  <a:pt x="0" y="0"/>
                </a:moveTo>
                <a:lnTo>
                  <a:pt x="1143877" y="0"/>
                </a:lnTo>
                <a:lnTo>
                  <a:pt x="1143877" y="2011212"/>
                </a:lnTo>
                <a:lnTo>
                  <a:pt x="0" y="201121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0" name="TextBox 20"/>
          <p:cNvSpPr txBox="1"/>
          <p:nvPr/>
        </p:nvSpPr>
        <p:spPr>
          <a:xfrm>
            <a:off x="4078644" y="1033080"/>
            <a:ext cx="4398685" cy="654603"/>
          </a:xfrm>
          <a:prstGeom prst="rect">
            <a:avLst/>
          </a:prstGeom>
        </p:spPr>
        <p:txBody>
          <a:bodyPr wrap="square" lIns="0" tIns="0" rIns="0" bIns="0" rtlCol="0" anchor="t">
            <a:spAutoFit/>
          </a:bodyPr>
          <a:lstStyle/>
          <a:p>
            <a:pPr algn="ctr">
              <a:lnSpc>
                <a:spcPts val="2587"/>
              </a:lnSpc>
            </a:pPr>
            <a:r>
              <a:rPr lang="en-US" sz="1848" dirty="0">
                <a:solidFill>
                  <a:srgbClr val="000000"/>
                </a:solidFill>
                <a:latin typeface="Nunito"/>
                <a:ea typeface="Nunito"/>
                <a:cs typeface="Nunito"/>
                <a:sym typeface="Nunito"/>
              </a:rPr>
              <a:t>ỦY BAN NHÂN DÂN HUYỆN KIẾN THUỴ</a:t>
            </a:r>
          </a:p>
          <a:p>
            <a:pPr algn="ctr">
              <a:lnSpc>
                <a:spcPts val="2587"/>
              </a:lnSpc>
            </a:pPr>
            <a:r>
              <a:rPr lang="en-US" sz="1848" b="1" dirty="0">
                <a:solidFill>
                  <a:srgbClr val="000000"/>
                </a:solidFill>
                <a:latin typeface="Nunito Bold"/>
                <a:ea typeface="Nunito Bold"/>
                <a:cs typeface="Nunito Bold"/>
                <a:sym typeface="Nunito Bold"/>
              </a:rPr>
              <a:t>TRƯỜNG TIỂU HỌC THỊ TRẤN NÚI ĐỐI</a:t>
            </a:r>
          </a:p>
        </p:txBody>
      </p:sp>
      <p:sp>
        <p:nvSpPr>
          <p:cNvPr id="21" name="TextBox 21"/>
          <p:cNvSpPr txBox="1"/>
          <p:nvPr/>
        </p:nvSpPr>
        <p:spPr>
          <a:xfrm>
            <a:off x="2087829" y="2739530"/>
            <a:ext cx="8250656" cy="525657"/>
          </a:xfrm>
          <a:prstGeom prst="rect">
            <a:avLst/>
          </a:prstGeom>
        </p:spPr>
        <p:txBody>
          <a:bodyPr lIns="0" tIns="0" rIns="0" bIns="0" rtlCol="0" anchor="t">
            <a:spAutoFit/>
          </a:bodyPr>
          <a:lstStyle/>
          <a:p>
            <a:pPr algn="ctr">
              <a:lnSpc>
                <a:spcPts val="4454"/>
              </a:lnSpc>
            </a:pPr>
            <a:r>
              <a:rPr lang="en-US" sz="3181" b="1" dirty="0">
                <a:solidFill>
                  <a:srgbClr val="FFA13E"/>
                </a:solidFill>
                <a:latin typeface="Arial Unicode Bold"/>
                <a:ea typeface="Arial Unicode Bold"/>
                <a:cs typeface="Arial Unicode Bold"/>
                <a:sym typeface="Arial Unicode Bold"/>
              </a:rPr>
              <a:t>ĐỀN LIỆT SĨ HUYỆN KIẾN THUỴ</a:t>
            </a:r>
            <a:endParaRPr lang="en-US" sz="2781" b="1" dirty="0">
              <a:solidFill>
                <a:srgbClr val="FFA13E"/>
              </a:solidFill>
              <a:latin typeface="Arial Unicode Bold"/>
              <a:ea typeface="Arial Unicode Bold"/>
              <a:cs typeface="Arial Unicode Bold"/>
              <a:sym typeface="Arial Unicode Bold"/>
            </a:endParaRPr>
          </a:p>
        </p:txBody>
      </p:sp>
      <p:sp>
        <p:nvSpPr>
          <p:cNvPr id="23" name="TextBox 23"/>
          <p:cNvSpPr txBox="1"/>
          <p:nvPr/>
        </p:nvSpPr>
        <p:spPr>
          <a:xfrm>
            <a:off x="4757865" y="4192943"/>
            <a:ext cx="4762659" cy="346249"/>
          </a:xfrm>
          <a:prstGeom prst="rect">
            <a:avLst/>
          </a:prstGeom>
        </p:spPr>
        <p:txBody>
          <a:bodyPr lIns="0" tIns="0" rIns="0" bIns="0" rtlCol="0" anchor="t">
            <a:spAutoFit/>
          </a:bodyPr>
          <a:lstStyle/>
          <a:p>
            <a:pPr algn="ctr">
              <a:lnSpc>
                <a:spcPts val="2681"/>
              </a:lnSpc>
            </a:pPr>
            <a:r>
              <a:rPr lang="en-US" sz="2400" b="1" i="1" dirty="0" err="1">
                <a:solidFill>
                  <a:srgbClr val="000000"/>
                </a:solidFill>
                <a:latin typeface="Times New Roman" panose="02020603050405020304" pitchFamily="18" charset="0"/>
                <a:ea typeface="Nunito Bold Italics"/>
                <a:cs typeface="Times New Roman" panose="02020603050405020304" pitchFamily="18" charset="0"/>
                <a:sym typeface="Nunito Bold Italics"/>
              </a:rPr>
              <a:t>Núi</a:t>
            </a:r>
            <a:r>
              <a:rPr lang="en-US" sz="2400" b="1" i="1" dirty="0">
                <a:solidFill>
                  <a:srgbClr val="000000"/>
                </a:solidFill>
                <a:latin typeface="Times New Roman" panose="02020603050405020304" pitchFamily="18" charset="0"/>
                <a:ea typeface="Nunito Bold Italics"/>
                <a:cs typeface="Times New Roman" panose="02020603050405020304" pitchFamily="18" charset="0"/>
                <a:sym typeface="Nunito Bold Italics"/>
              </a:rPr>
              <a:t> </a:t>
            </a:r>
            <a:r>
              <a:rPr lang="en-US" sz="2400" b="1" i="1" dirty="0" err="1">
                <a:solidFill>
                  <a:srgbClr val="000000"/>
                </a:solidFill>
                <a:latin typeface="Times New Roman" panose="02020603050405020304" pitchFamily="18" charset="0"/>
                <a:ea typeface="Nunito Bold Italics"/>
                <a:cs typeface="Times New Roman" panose="02020603050405020304" pitchFamily="18" charset="0"/>
                <a:sym typeface="Nunito Bold Italics"/>
              </a:rPr>
              <a:t>Đối</a:t>
            </a:r>
            <a:r>
              <a:rPr lang="en-US" sz="2400" b="1" i="1" dirty="0">
                <a:solidFill>
                  <a:srgbClr val="000000"/>
                </a:solidFill>
                <a:latin typeface="Times New Roman" panose="02020603050405020304" pitchFamily="18" charset="0"/>
                <a:ea typeface="Nunito Bold Italics"/>
                <a:cs typeface="Times New Roman" panose="02020603050405020304" pitchFamily="18" charset="0"/>
                <a:sym typeface="Nunito Bold Italics"/>
              </a:rPr>
              <a:t>, </a:t>
            </a:r>
            <a:r>
              <a:rPr lang="en-US" sz="2400" b="1" i="1" dirty="0" err="1">
                <a:solidFill>
                  <a:srgbClr val="000000"/>
                </a:solidFill>
                <a:latin typeface="Times New Roman" panose="02020603050405020304" pitchFamily="18" charset="0"/>
                <a:ea typeface="Nunito Bold Italics"/>
                <a:cs typeface="Times New Roman" panose="02020603050405020304" pitchFamily="18" charset="0"/>
                <a:sym typeface="Nunito Bold Italics"/>
              </a:rPr>
              <a:t>ngày</a:t>
            </a:r>
            <a:r>
              <a:rPr lang="en-US" sz="2400" b="1" i="1" dirty="0">
                <a:solidFill>
                  <a:srgbClr val="000000"/>
                </a:solidFill>
                <a:latin typeface="Times New Roman" panose="02020603050405020304" pitchFamily="18" charset="0"/>
                <a:ea typeface="Nunito Bold Italics"/>
                <a:cs typeface="Times New Roman" panose="02020603050405020304" pitchFamily="18" charset="0"/>
                <a:sym typeface="Nunito Bold Italics"/>
              </a:rPr>
              <a:t> 17 </a:t>
            </a:r>
            <a:r>
              <a:rPr lang="en-US" sz="2400" b="1" i="1" dirty="0" err="1">
                <a:solidFill>
                  <a:srgbClr val="000000"/>
                </a:solidFill>
                <a:latin typeface="Times New Roman" panose="02020603050405020304" pitchFamily="18" charset="0"/>
                <a:ea typeface="Nunito Bold Italics"/>
                <a:cs typeface="Times New Roman" panose="02020603050405020304" pitchFamily="18" charset="0"/>
                <a:sym typeface="Nunito Bold Italics"/>
              </a:rPr>
              <a:t>tháng</a:t>
            </a:r>
            <a:r>
              <a:rPr lang="en-US" sz="2400" b="1" i="1" dirty="0">
                <a:solidFill>
                  <a:srgbClr val="000000"/>
                </a:solidFill>
                <a:latin typeface="Times New Roman" panose="02020603050405020304" pitchFamily="18" charset="0"/>
                <a:ea typeface="Nunito Bold Italics"/>
                <a:cs typeface="Times New Roman" panose="02020603050405020304" pitchFamily="18" charset="0"/>
                <a:sym typeface="Nunito Bold Italics"/>
              </a:rPr>
              <a:t> 13 </a:t>
            </a:r>
            <a:r>
              <a:rPr lang="en-US" sz="2400" b="1" i="1" dirty="0" err="1">
                <a:solidFill>
                  <a:srgbClr val="000000"/>
                </a:solidFill>
                <a:latin typeface="Times New Roman" panose="02020603050405020304" pitchFamily="18" charset="0"/>
                <a:ea typeface="Nunito Bold Italics"/>
                <a:cs typeface="Times New Roman" panose="02020603050405020304" pitchFamily="18" charset="0"/>
                <a:sym typeface="Nunito Bold Italics"/>
              </a:rPr>
              <a:t>năm</a:t>
            </a:r>
            <a:r>
              <a:rPr lang="en-US" sz="2400" b="1" i="1" dirty="0">
                <a:solidFill>
                  <a:srgbClr val="000000"/>
                </a:solidFill>
                <a:latin typeface="Times New Roman" panose="02020603050405020304" pitchFamily="18" charset="0"/>
                <a:ea typeface="Nunito Bold Italics"/>
                <a:cs typeface="Times New Roman" panose="02020603050405020304" pitchFamily="18" charset="0"/>
                <a:sym typeface="Nunito Bold Italics"/>
              </a:rPr>
              <a:t> 2024</a:t>
            </a:r>
          </a:p>
        </p:txBody>
      </p:sp>
      <p:sp>
        <p:nvSpPr>
          <p:cNvPr id="24" name="AutoShape 24"/>
          <p:cNvSpPr/>
          <p:nvPr/>
        </p:nvSpPr>
        <p:spPr>
          <a:xfrm>
            <a:off x="5437235" y="1678288"/>
            <a:ext cx="1135833" cy="0"/>
          </a:xfrm>
          <a:prstGeom prst="line">
            <a:avLst/>
          </a:prstGeom>
          <a:ln w="38100" cap="flat">
            <a:solidFill>
              <a:srgbClr val="000000"/>
            </a:solidFill>
            <a:prstDash val="solid"/>
            <a:headEnd type="none" w="sm" len="sm"/>
            <a:tailEnd type="none" w="sm" len="sm"/>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BDECFF-0B0F-47D8-8DAF-A2227DF0C6D4}"/>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B8A373EB-80EC-28BD-9BCE-4172A5ABCF56}"/>
              </a:ext>
            </a:extLst>
          </p:cNvPr>
          <p:cNvPicPr>
            <a:picLocks noChangeAspect="1"/>
          </p:cNvPicPr>
          <p:nvPr/>
        </p:nvPicPr>
        <p:blipFill>
          <a:blip r:embed="rId3"/>
          <a:stretch>
            <a:fillRect/>
          </a:stretch>
        </p:blipFill>
        <p:spPr>
          <a:xfrm>
            <a:off x="203200" y="4483"/>
            <a:ext cx="5067488" cy="6858000"/>
          </a:xfrm>
          <a:prstGeom prst="rect">
            <a:avLst/>
          </a:prstGeom>
        </p:spPr>
      </p:pic>
      <p:sp>
        <p:nvSpPr>
          <p:cNvPr id="6" name="TextBox 5">
            <a:extLst>
              <a:ext uri="{FF2B5EF4-FFF2-40B4-BE49-F238E27FC236}">
                <a16:creationId xmlns:a16="http://schemas.microsoft.com/office/drawing/2014/main" id="{D324132F-C001-8AF4-A2C7-74638200CEAF}"/>
              </a:ext>
            </a:extLst>
          </p:cNvPr>
          <p:cNvSpPr txBox="1"/>
          <p:nvPr/>
        </p:nvSpPr>
        <p:spPr>
          <a:xfrm>
            <a:off x="5635532" y="2725597"/>
            <a:ext cx="6215529" cy="1446358"/>
          </a:xfrm>
          <a:prstGeom prst="rect">
            <a:avLst/>
          </a:prstGeom>
          <a:noFill/>
        </p:spPr>
        <p:txBody>
          <a:bodyPr wrap="square">
            <a:spAutoFit/>
          </a:bodyPr>
          <a:lstStyle/>
          <a:p>
            <a:pPr algn="just"/>
            <a:r>
              <a:rPr lang="vi-VN" sz="2933" dirty="0">
                <a:latin typeface="+mj-lt"/>
              </a:rPr>
              <a:t>Một Văn Miếu Xuân La xã Thanh Sơn là nơi lưu giữ truyền thống hiếu học của người Kiến Thụy.</a:t>
            </a:r>
            <a:endParaRPr lang="en-US" sz="2933" dirty="0">
              <a:latin typeface="+mj-lt"/>
            </a:endParaRPr>
          </a:p>
        </p:txBody>
      </p:sp>
    </p:spTree>
    <p:extLst>
      <p:ext uri="{BB962C8B-B14F-4D97-AF65-F5344CB8AC3E}">
        <p14:creationId xmlns:p14="http://schemas.microsoft.com/office/powerpoint/2010/main" val="877791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9196F7-5C6C-563D-1CE7-F00415AA34E9}"/>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BB6823A-CA08-39AF-9093-E0B629D70226}"/>
              </a:ext>
            </a:extLst>
          </p:cNvPr>
          <p:cNvSpPr txBox="1"/>
          <p:nvPr/>
        </p:nvSpPr>
        <p:spPr>
          <a:xfrm>
            <a:off x="152400" y="1688606"/>
            <a:ext cx="3403600" cy="3251724"/>
          </a:xfrm>
          <a:prstGeom prst="rect">
            <a:avLst/>
          </a:prstGeom>
          <a:noFill/>
        </p:spPr>
        <p:txBody>
          <a:bodyPr wrap="square">
            <a:spAutoFit/>
          </a:bodyPr>
          <a:lstStyle/>
          <a:p>
            <a:pPr algn="just"/>
            <a:r>
              <a:rPr lang="vi-VN" sz="2933" dirty="0">
                <a:latin typeface="+mj-lt"/>
              </a:rPr>
              <a:t>Các em hãy đến với Đầm Bầu xã Tân Phong để biết về nơi thành lập Chi bộ Đảng cộng sản đầu tiên của huyện Kiến Thụy (22/9/1944).</a:t>
            </a:r>
            <a:endParaRPr lang="en-US" sz="2933" dirty="0">
              <a:latin typeface="+mj-lt"/>
            </a:endParaRPr>
          </a:p>
        </p:txBody>
      </p:sp>
      <p:pic>
        <p:nvPicPr>
          <p:cNvPr id="6" name="Picture 5">
            <a:extLst>
              <a:ext uri="{FF2B5EF4-FFF2-40B4-BE49-F238E27FC236}">
                <a16:creationId xmlns:a16="http://schemas.microsoft.com/office/drawing/2014/main" id="{99F65CAF-BBA5-7865-320E-9DEAEFB7DAE7}"/>
              </a:ext>
            </a:extLst>
          </p:cNvPr>
          <p:cNvPicPr>
            <a:picLocks noChangeAspect="1"/>
          </p:cNvPicPr>
          <p:nvPr/>
        </p:nvPicPr>
        <p:blipFill>
          <a:blip r:embed="rId3"/>
          <a:stretch>
            <a:fillRect/>
          </a:stretch>
        </p:blipFill>
        <p:spPr>
          <a:xfrm>
            <a:off x="3901639" y="127000"/>
            <a:ext cx="8161867" cy="6121400"/>
          </a:xfrm>
          <a:prstGeom prst="rect">
            <a:avLst/>
          </a:prstGeom>
        </p:spPr>
      </p:pic>
    </p:spTree>
    <p:extLst>
      <p:ext uri="{BB962C8B-B14F-4D97-AF65-F5344CB8AC3E}">
        <p14:creationId xmlns:p14="http://schemas.microsoft.com/office/powerpoint/2010/main" val="525525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6E2BD5-937C-59A9-FB9D-4D70B5BEEB88}"/>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0EF8CEBE-AA69-2810-CD2A-DDA93970720E}"/>
              </a:ext>
            </a:extLst>
          </p:cNvPr>
          <p:cNvPicPr>
            <a:picLocks noChangeAspect="1"/>
          </p:cNvPicPr>
          <p:nvPr/>
        </p:nvPicPr>
        <p:blipFill>
          <a:blip r:embed="rId3"/>
          <a:stretch>
            <a:fillRect/>
          </a:stretch>
        </p:blipFill>
        <p:spPr>
          <a:xfrm>
            <a:off x="3302000" y="0"/>
            <a:ext cx="5892800" cy="4413912"/>
          </a:xfrm>
          <a:prstGeom prst="rect">
            <a:avLst/>
          </a:prstGeom>
        </p:spPr>
      </p:pic>
      <p:sp>
        <p:nvSpPr>
          <p:cNvPr id="6" name="TextBox 5">
            <a:extLst>
              <a:ext uri="{FF2B5EF4-FFF2-40B4-BE49-F238E27FC236}">
                <a16:creationId xmlns:a16="http://schemas.microsoft.com/office/drawing/2014/main" id="{BE8DF1BA-4CDB-0D9C-3ED0-2C4245BDDC74}"/>
              </a:ext>
            </a:extLst>
          </p:cNvPr>
          <p:cNvSpPr txBox="1"/>
          <p:nvPr/>
        </p:nvSpPr>
        <p:spPr>
          <a:xfrm>
            <a:off x="508000" y="4517889"/>
            <a:ext cx="10922000" cy="1897699"/>
          </a:xfrm>
          <a:prstGeom prst="rect">
            <a:avLst/>
          </a:prstGeom>
          <a:noFill/>
        </p:spPr>
        <p:txBody>
          <a:bodyPr wrap="square">
            <a:spAutoFit/>
          </a:bodyPr>
          <a:lstStyle/>
          <a:p>
            <a:pPr algn="just"/>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Đình</a:t>
            </a:r>
            <a:r>
              <a:rPr lang="en-US" sz="2933" dirty="0">
                <a:latin typeface="Times New Roman" panose="02020603050405020304" pitchFamily="18" charset="0"/>
                <a:ea typeface="Calibri" panose="020F0502020204030204" pitchFamily="34" charset="0"/>
                <a:cs typeface="Times New Roman" panose="02020603050405020304" pitchFamily="18" charset="0"/>
              </a:rPr>
              <a:t> Kim </a:t>
            </a:r>
            <a:r>
              <a:rPr lang="en-US" sz="2933" dirty="0" err="1">
                <a:latin typeface="Times New Roman" panose="02020603050405020304" pitchFamily="18" charset="0"/>
                <a:ea typeface="Calibri" panose="020F0502020204030204" pitchFamily="34" charset="0"/>
                <a:cs typeface="Times New Roman" panose="02020603050405020304" pitchFamily="18" charset="0"/>
              </a:rPr>
              <a:t>Sơn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xã</a:t>
            </a:r>
            <a:r>
              <a:rPr lang="en-US" sz="2933" dirty="0">
                <a:latin typeface="Times New Roman" panose="02020603050405020304" pitchFamily="18" charset="0"/>
                <a:ea typeface="Calibri" panose="020F0502020204030204" pitchFamily="34" charset="0"/>
                <a:cs typeface="Times New Roman" panose="02020603050405020304" pitchFamily="18" charset="0"/>
              </a:rPr>
              <a:t> Tân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Trào</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nghe</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kể</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về</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nơi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khởi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giành</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quyền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mạng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tiên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vùng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Duyên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hải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Bắc</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bộ</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vì</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sao</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trống</a:t>
            </a:r>
            <a:r>
              <a:rPr lang="en-US" sz="2933" dirty="0">
                <a:latin typeface="Times New Roman" panose="02020603050405020304" pitchFamily="18" charset="0"/>
                <a:ea typeface="Calibri" panose="020F0502020204030204" pitchFamily="34" charset="0"/>
                <a:cs typeface="Times New Roman" panose="02020603050405020304" pitchFamily="18" charset="0"/>
              </a:rPr>
              <a:t> Kim </a:t>
            </a:r>
            <a:r>
              <a:rPr lang="en-US" sz="2933" dirty="0" err="1">
                <a:latin typeface="Times New Roman" panose="02020603050405020304" pitchFamily="18" charset="0"/>
                <a:ea typeface="Calibri" panose="020F0502020204030204" pitchFamily="34" charset="0"/>
                <a:cs typeface="Times New Roman" panose="02020603050405020304" pitchFamily="18" charset="0"/>
              </a:rPr>
              <a:t>Sơn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còn</a:t>
            </a:r>
            <a:r>
              <a:rPr lang="en-US" sz="2933" dirty="0">
                <a:latin typeface="Times New Roman" panose="02020603050405020304" pitchFamily="18" charset="0"/>
                <a:ea typeface="Calibri" panose="020F0502020204030204" pitchFamily="34" charset="0"/>
                <a:cs typeface="Times New Roman" panose="02020603050405020304" pitchFamily="18" charset="0"/>
              </a:rPr>
              <a:t> vang </a:t>
            </a:r>
            <a:r>
              <a:rPr lang="en-US" sz="2933" dirty="0" err="1">
                <a:latin typeface="Times New Roman" panose="02020603050405020304" pitchFamily="18" charset="0"/>
                <a:ea typeface="Calibri" panose="020F0502020204030204" pitchFamily="34" charset="0"/>
                <a:cs typeface="Times New Roman" panose="02020603050405020304" pitchFamily="18" charset="0"/>
              </a:rPr>
              <a:t>mãi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lòng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Thụy</a:t>
            </a:r>
            <a:r>
              <a:rPr lang="en-US" sz="2933" dirty="0">
                <a:latin typeface="Times New Roman" panose="02020603050405020304" pitchFamily="18" charset="0"/>
                <a:ea typeface="Calibri" panose="020F0502020204030204" pitchFamily="34" charset="0"/>
                <a:cs typeface="Times New Roman" panose="02020603050405020304" pitchFamily="18" charset="0"/>
              </a:rPr>
              <a:t> (12/7/1945).</a:t>
            </a:r>
            <a:endParaRPr lang="en-US" sz="2933" dirty="0"/>
          </a:p>
        </p:txBody>
      </p:sp>
    </p:spTree>
    <p:extLst>
      <p:ext uri="{BB962C8B-B14F-4D97-AF65-F5344CB8AC3E}">
        <p14:creationId xmlns:p14="http://schemas.microsoft.com/office/powerpoint/2010/main" val="931662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CB317F-DC80-5B0E-C23C-9252B8AC94E2}"/>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537868F-910C-12C1-B6C9-32A305F67950}"/>
              </a:ext>
            </a:extLst>
          </p:cNvPr>
          <p:cNvSpPr txBox="1"/>
          <p:nvPr/>
        </p:nvSpPr>
        <p:spPr>
          <a:xfrm>
            <a:off x="17929" y="838200"/>
            <a:ext cx="12192000" cy="6548716"/>
          </a:xfrm>
          <a:prstGeom prst="rect">
            <a:avLst/>
          </a:prstGeom>
          <a:noFill/>
        </p:spPr>
        <p:txBody>
          <a:bodyPr wrap="square">
            <a:spAutoFit/>
          </a:bodyPr>
          <a:lstStyle/>
          <a:p>
            <a:pPr marL="304815" algn="just">
              <a:lnSpc>
                <a:spcPct val="115000"/>
              </a:lnSpc>
              <a:spcAft>
                <a:spcPts val="667"/>
              </a:spcAft>
            </a:pP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Hãy</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hỏi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về</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tấm</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bia</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Thắng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xã</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Thụy</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Hương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nơi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tổ</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dân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quân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xã</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Thụy</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Hương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đã</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bắn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rơi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máy</a:t>
            </a:r>
            <a:r>
              <a:rPr lang="en-US" sz="2933" dirty="0">
                <a:latin typeface="Times New Roman" panose="02020603050405020304" pitchFamily="18" charset="0"/>
                <a:ea typeface="Calibri" panose="020F0502020204030204" pitchFamily="34" charset="0"/>
                <a:cs typeface="Times New Roman" panose="02020603050405020304" pitchFamily="18" charset="0"/>
              </a:rPr>
              <a:t> bay AD6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giặc</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Mỹ</a:t>
            </a:r>
            <a:endParaRPr lang="en-US" sz="2933" dirty="0">
              <a:latin typeface="Times New Roman" panose="02020603050405020304" pitchFamily="18" charset="0"/>
              <a:ea typeface="Calibri" panose="020F0502020204030204" pitchFamily="34" charset="0"/>
              <a:cs typeface="Times New Roman" panose="02020603050405020304" pitchFamily="18" charset="0"/>
            </a:endParaRPr>
          </a:p>
          <a:p>
            <a:pPr marL="304815" algn="just">
              <a:lnSpc>
                <a:spcPct val="115000"/>
              </a:lnSpc>
              <a:spcAft>
                <a:spcPts val="667"/>
              </a:spcAft>
            </a:pP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Hãy</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về</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Trại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Chiều</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xã</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Quốc</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nghe</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về</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giỗ</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trận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làng</a:t>
            </a:r>
            <a:r>
              <a:rPr lang="en-US" sz="2933" dirty="0">
                <a:latin typeface="Times New Roman" panose="02020603050405020304" pitchFamily="18" charset="0"/>
                <a:ea typeface="Calibri" panose="020F0502020204030204" pitchFamily="34" charset="0"/>
                <a:cs typeface="Times New Roman" panose="02020603050405020304" pitchFamily="18" charset="0"/>
              </a:rPr>
              <a:t> Tú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Đôi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xưa</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nơi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ghi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nhớ</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mối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thù</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dân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Pháp</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xâm</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lược</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nơi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mà</a:t>
            </a:r>
            <a:r>
              <a:rPr lang="en-US" sz="2933" dirty="0">
                <a:latin typeface="Times New Roman" panose="02020603050405020304" pitchFamily="18" charset="0"/>
                <a:ea typeface="Calibri" panose="020F0502020204030204" pitchFamily="34" charset="0"/>
                <a:cs typeface="Times New Roman" panose="02020603050405020304" pitchFamily="18" charset="0"/>
              </a:rPr>
              <a:t> 25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cán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bộ</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sĩ</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đã</a:t>
            </a:r>
            <a:r>
              <a:rPr lang="en-US" sz="2933" dirty="0">
                <a:latin typeface="Times New Roman" panose="02020603050405020304" pitchFamily="18" charset="0"/>
                <a:ea typeface="Calibri" panose="020F0502020204030204" pitchFamily="34" charset="0"/>
                <a:cs typeface="Times New Roman" panose="02020603050405020304" pitchFamily="18" charset="0"/>
              </a:rPr>
              <a:t> hi </a:t>
            </a:r>
            <a:r>
              <a:rPr lang="en-US" sz="2933" dirty="0" err="1">
                <a:latin typeface="Times New Roman" panose="02020603050405020304" pitchFamily="18" charset="0"/>
                <a:ea typeface="Calibri" panose="020F0502020204030204" pitchFamily="34" charset="0"/>
                <a:cs typeface="Times New Roman" panose="02020603050405020304" pitchFamily="18" charset="0"/>
              </a:rPr>
              <a:t>sinh</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cùng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vệ</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mảnh</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quê</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hương</a:t>
            </a:r>
            <a:endParaRPr lang="en-US" sz="2933" dirty="0">
              <a:latin typeface="Times New Roman" panose="02020603050405020304" pitchFamily="18" charset="0"/>
              <a:ea typeface="Calibri" panose="020F0502020204030204" pitchFamily="34" charset="0"/>
              <a:cs typeface="Times New Roman" panose="02020603050405020304" pitchFamily="18" charset="0"/>
            </a:endParaRPr>
          </a:p>
          <a:p>
            <a:pPr marL="304815" algn="just">
              <a:lnSpc>
                <a:spcPct val="115000"/>
              </a:lnSpc>
              <a:spcAft>
                <a:spcPts val="667"/>
              </a:spcAft>
            </a:pP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Hãy</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và</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hãy</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933" dirty="0">
                <a:latin typeface="Times New Roman" panose="02020603050405020304" pitchFamily="18" charset="0"/>
                <a:ea typeface="Calibri" panose="020F0502020204030204" pitchFamily="34" charset="0"/>
                <a:cs typeface="Times New Roman" panose="02020603050405020304" pitchFamily="18" charset="0"/>
              </a:rPr>
              <a:t> ta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thay</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mình,để</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933" dirty="0">
                <a:latin typeface="Times New Roman" panose="02020603050405020304" pitchFamily="18" charset="0"/>
                <a:ea typeface="Calibri" panose="020F0502020204030204" pitchFamily="34" charset="0"/>
                <a:cs typeface="Times New Roman" panose="02020603050405020304" pitchFamily="18" charset="0"/>
              </a:rPr>
              <a:t> ta </a:t>
            </a:r>
            <a:r>
              <a:rPr lang="en-US" sz="2933" dirty="0" err="1">
                <a:latin typeface="Times New Roman" panose="02020603050405020304" pitchFamily="18" charset="0"/>
                <a:ea typeface="Calibri" panose="020F0502020204030204" pitchFamily="34" charset="0"/>
                <a:cs typeface="Times New Roman" panose="02020603050405020304" pitchFamily="18" charset="0"/>
              </a:rPr>
              <a:t>ghi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nhớ</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rằng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933" dirty="0">
                <a:latin typeface="Times New Roman" panose="02020603050405020304" pitchFamily="18" charset="0"/>
                <a:ea typeface="Calibri" panose="020F0502020204030204" pitchFamily="34" charset="0"/>
                <a:cs typeface="Times New Roman" panose="02020603050405020304" pitchFamily="18" charset="0"/>
              </a:rPr>
              <a:t> bao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nhiêu</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máu</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hàng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ngàn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anh</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hùng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liệt</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sĩ</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đã</a:t>
            </a:r>
            <a:r>
              <a:rPr lang="en-US" sz="2933" dirty="0">
                <a:latin typeface="Times New Roman" panose="02020603050405020304" pitchFamily="18" charset="0"/>
                <a:ea typeface="Calibri" panose="020F0502020204030204" pitchFamily="34" charset="0"/>
                <a:cs typeface="Times New Roman" panose="02020603050405020304" pitchFamily="18" charset="0"/>
              </a:rPr>
              <a:t> hi </a:t>
            </a:r>
            <a:r>
              <a:rPr lang="en-US" sz="2933" dirty="0" err="1">
                <a:latin typeface="Times New Roman" panose="02020603050405020304" pitchFamily="18" charset="0"/>
                <a:ea typeface="Calibri" panose="020F0502020204030204" pitchFamily="34" charset="0"/>
                <a:cs typeface="Times New Roman" panose="02020603050405020304" pitchFamily="18" charset="0"/>
              </a:rPr>
              <a:t>sinh</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toàn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mảnh</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quê</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hương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thấy</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rằng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933" dirty="0">
                <a:latin typeface="Times New Roman" panose="02020603050405020304" pitchFamily="18" charset="0"/>
                <a:ea typeface="Calibri" panose="020F0502020204030204" pitchFamily="34" charset="0"/>
                <a:cs typeface="Times New Roman" panose="02020603050405020304" pitchFamily="18" charset="0"/>
              </a:rPr>
              <a:t> ta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thật</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nhỏ</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bé</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sự</a:t>
            </a:r>
            <a:r>
              <a:rPr lang="en-US" sz="2933" dirty="0">
                <a:latin typeface="Times New Roman" panose="02020603050405020304" pitchFamily="18" charset="0"/>
                <a:ea typeface="Calibri" panose="020F0502020204030204" pitchFamily="34" charset="0"/>
                <a:cs typeface="Times New Roman" panose="02020603050405020304" pitchFamily="18" charset="0"/>
              </a:rPr>
              <a:t> hi </a:t>
            </a:r>
            <a:r>
              <a:rPr lang="en-US" sz="2933" dirty="0" err="1">
                <a:latin typeface="Times New Roman" panose="02020603050405020304" pitchFamily="18" charset="0"/>
                <a:ea typeface="Calibri" panose="020F0502020204030204" pitchFamily="34" charset="0"/>
                <a:cs typeface="Times New Roman" panose="02020603050405020304" pitchFamily="18" charset="0"/>
              </a:rPr>
              <a:t>sinh</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933" dirty="0">
                <a:latin typeface="Times New Roman" panose="02020603050405020304" pitchFamily="18" charset="0"/>
                <a:ea typeface="Calibri" panose="020F0502020204030204" pitchFamily="34" charset="0"/>
                <a:cs typeface="Times New Roman" panose="02020603050405020304" pitchFamily="18" charset="0"/>
              </a:rPr>
              <a:t> bao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hệ</a:t>
            </a:r>
            <a:r>
              <a:rPr lang="en-US" sz="2933" dirty="0">
                <a:latin typeface="Times New Roman" panose="02020603050405020304" pitchFamily="18" charset="0"/>
                <a:ea typeface="Calibri" panose="020F0502020204030204" pitchFamily="34" charset="0"/>
                <a:cs typeface="Times New Roman" panose="02020603050405020304" pitchFamily="18" charset="0"/>
              </a:rPr>
              <a:t> cha </a:t>
            </a:r>
            <a:r>
              <a:rPr lang="en-US" sz="2933" dirty="0" err="1">
                <a:latin typeface="Times New Roman" panose="02020603050405020304" pitchFamily="18" charset="0"/>
                <a:ea typeface="Calibri" panose="020F0502020204030204" pitchFamily="34" charset="0"/>
                <a:cs typeface="Times New Roman" panose="02020603050405020304" pitchFamily="18" charset="0"/>
              </a:rPr>
              <a:t>anh</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933" dirty="0">
                <a:latin typeface="Times New Roman" panose="02020603050405020304" pitchFamily="18" charset="0"/>
                <a:ea typeface="Calibri" panose="020F0502020204030204" pitchFamily="34" charset="0"/>
                <a:cs typeface="Times New Roman" panose="02020603050405020304" pitchFamily="18" charset="0"/>
              </a:rPr>
              <a:t> ta </a:t>
            </a:r>
            <a:r>
              <a:rPr lang="en-US" sz="2933"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có</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trách</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gia</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đình</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xã</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hội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p>
          <a:p>
            <a:pPr marL="304815" algn="just">
              <a:lnSpc>
                <a:spcPct val="115000"/>
              </a:lnSpc>
              <a:spcAft>
                <a:spcPts val="667"/>
              </a:spcAft>
            </a:pPr>
            <a:endParaRPr lang="en-US" sz="2933"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403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E6F329-0989-C37F-D651-E6BED72C2F04}"/>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3E2F6605-7545-460A-C704-5AEC90200AF6}"/>
              </a:ext>
            </a:extLst>
          </p:cNvPr>
          <p:cNvSpPr txBox="1"/>
          <p:nvPr/>
        </p:nvSpPr>
        <p:spPr>
          <a:xfrm>
            <a:off x="0" y="478384"/>
            <a:ext cx="12090400" cy="5939896"/>
          </a:xfrm>
          <a:prstGeom prst="rect">
            <a:avLst/>
          </a:prstGeom>
          <a:noFill/>
        </p:spPr>
        <p:txBody>
          <a:bodyPr wrap="square">
            <a:spAutoFit/>
          </a:bodyPr>
          <a:lstStyle/>
          <a:p>
            <a:pPr marL="304815" algn="just">
              <a:lnSpc>
                <a:spcPct val="115000"/>
              </a:lnSpc>
              <a:spcAft>
                <a:spcPts val="667"/>
              </a:spcAft>
            </a:pP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hôm</a:t>
            </a:r>
            <a:r>
              <a:rPr lang="en-US" sz="2933" dirty="0">
                <a:latin typeface="Times New Roman" panose="02020603050405020304" pitchFamily="18" charset="0"/>
                <a:ea typeface="Calibri" panose="020F0502020204030204" pitchFamily="34" charset="0"/>
                <a:cs typeface="Times New Roman" panose="02020603050405020304" pitchFamily="18" charset="0"/>
              </a:rPr>
              <a:t> nay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933" dirty="0">
                <a:latin typeface="Times New Roman" panose="02020603050405020304" pitchFamily="18" charset="0"/>
                <a:ea typeface="Calibri" panose="020F0502020204030204" pitchFamily="34" charset="0"/>
                <a:cs typeface="Times New Roman" panose="02020603050405020304" pitchFamily="18" charset="0"/>
              </a:rPr>
              <a:t> ta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cùng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nhìn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dấu</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tỏ</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lòng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kính</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và</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ơn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sâu</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sắc</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đã</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ngã</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xuống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sự</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bình</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yên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cho</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mảnh</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này</a:t>
            </a:r>
            <a:endParaRPr lang="en-US" sz="2933" dirty="0">
              <a:latin typeface="Times New Roman" panose="02020603050405020304" pitchFamily="18" charset="0"/>
              <a:ea typeface="Calibri" panose="020F0502020204030204" pitchFamily="34" charset="0"/>
              <a:cs typeface="Times New Roman" panose="02020603050405020304" pitchFamily="18" charset="0"/>
            </a:endParaRPr>
          </a:p>
          <a:p>
            <a:pPr marL="304815" algn="just">
              <a:lnSpc>
                <a:spcPct val="115000"/>
              </a:lnSpc>
              <a:spcAft>
                <a:spcPts val="667"/>
              </a:spcAft>
            </a:pP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933" dirty="0">
                <a:latin typeface="Times New Roman" panose="02020603050405020304" pitchFamily="18" charset="0"/>
                <a:ea typeface="Calibri" panose="020F0502020204030204" pitchFamily="34" charset="0"/>
                <a:cs typeface="Times New Roman" panose="02020603050405020304" pitchFamily="18" charset="0"/>
              </a:rPr>
              <a:t> ta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cùng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nhau</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tìm</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về</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lịch</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sử</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về</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đau</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thương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rằng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cái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giá</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hòa</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bình</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nó</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lớn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lao</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như</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nào</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Và</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các</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em</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hãy</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nhớ</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rằng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ngoài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đảo</a:t>
            </a:r>
            <a:r>
              <a:rPr lang="en-US" sz="2933" dirty="0">
                <a:latin typeface="Times New Roman" panose="02020603050405020304" pitchFamily="18" charset="0"/>
                <a:ea typeface="Calibri" panose="020F0502020204030204" pitchFamily="34" charset="0"/>
                <a:cs typeface="Times New Roman" panose="02020603050405020304" pitchFamily="18" charset="0"/>
              </a:rPr>
              <a:t> xa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có</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ngôi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mộ</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gió</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núi</a:t>
            </a:r>
            <a:r>
              <a:rPr lang="en-US" sz="2933" dirty="0">
                <a:latin typeface="Times New Roman" panose="02020603050405020304" pitchFamily="18" charset="0"/>
                <a:ea typeface="Calibri" panose="020F0502020204030204" pitchFamily="34" charset="0"/>
                <a:cs typeface="Times New Roman" panose="02020603050405020304" pitchFamily="18" charset="0"/>
              </a:rPr>
              <a:t> non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cao</a:t>
            </a:r>
            <a:r>
              <a:rPr lang="en-US" sz="2933" dirty="0">
                <a:latin typeface="Times New Roman" panose="02020603050405020304" pitchFamily="18" charset="0"/>
                <a:ea typeface="Calibri" panose="020F0502020204030204" pitchFamily="34" charset="0"/>
                <a:cs typeface="Times New Roman" panose="02020603050405020304" pitchFamily="18" charset="0"/>
              </a:rPr>
              <a:t> bao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hệ</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đã</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hòa</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vào</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núi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vào</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rừng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và</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kỳ</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đài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cờ</a:t>
            </a:r>
            <a:r>
              <a:rPr lang="en-US" sz="2933" dirty="0">
                <a:latin typeface="Times New Roman" panose="02020603050405020304" pitchFamily="18" charset="0"/>
                <a:ea typeface="Calibri" panose="020F0502020204030204" pitchFamily="34" charset="0"/>
                <a:cs typeface="Times New Roman" panose="02020603050405020304" pitchFamily="18" charset="0"/>
              </a:rPr>
              <a:t> tung bay </a:t>
            </a:r>
            <a:r>
              <a:rPr lang="en-US" sz="2933" dirty="0" err="1">
                <a:latin typeface="Times New Roman" panose="02020603050405020304" pitchFamily="18" charset="0"/>
                <a:ea typeface="Calibri" panose="020F0502020204030204" pitchFamily="34" charset="0"/>
                <a:cs typeface="Times New Roman" panose="02020603050405020304" pitchFamily="18" charset="0"/>
              </a:rPr>
              <a:t>phấp</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phới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kỳ</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đài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là</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mấy</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máu</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933" dirty="0">
                <a:latin typeface="Times New Roman" panose="02020603050405020304" pitchFamily="18" charset="0"/>
                <a:ea typeface="Calibri" panose="020F0502020204030204" pitchFamily="34" charset="0"/>
                <a:cs typeface="Times New Roman" panose="02020603050405020304" pitchFamily="18" charset="0"/>
              </a:rPr>
              <a:t>.</a:t>
            </a:r>
          </a:p>
          <a:p>
            <a:pPr marL="304815" algn="just">
              <a:lnSpc>
                <a:spcPct val="115000"/>
              </a:lnSpc>
              <a:spcAft>
                <a:spcPts val="667"/>
              </a:spcAft>
            </a:pP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933" dirty="0">
                <a:latin typeface="Times New Roman" panose="02020603050405020304" pitchFamily="18" charset="0"/>
                <a:ea typeface="Calibri" panose="020F0502020204030204" pitchFamily="34" charset="0"/>
                <a:cs typeface="Times New Roman" panose="02020603050405020304" pitchFamily="18" charset="0"/>
              </a:rPr>
              <a:t> ta </a:t>
            </a:r>
            <a:r>
              <a:rPr lang="en-US" sz="2933" dirty="0" err="1">
                <a:latin typeface="Times New Roman" panose="02020603050405020304" pitchFamily="18" charset="0"/>
                <a:ea typeface="Calibri" panose="020F0502020204030204" pitchFamily="34" charset="0"/>
                <a:cs typeface="Times New Roman" panose="02020603050405020304" pitchFamily="18" charset="0"/>
              </a:rPr>
              <a:t>dám</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xả</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khi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Tổ</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quốc</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933" dirty="0">
                <a:latin typeface="Times New Roman" panose="02020603050405020304" pitchFamily="18" charset="0"/>
                <a:ea typeface="Calibri" panose="020F0502020204030204" pitchFamily="34" charset="0"/>
                <a:cs typeface="Times New Roman" panose="02020603050405020304" pitchFamily="18" charset="0"/>
              </a:rPr>
              <a:t> ta </a:t>
            </a:r>
            <a:r>
              <a:rPr lang="en-US" sz="2933" dirty="0" err="1">
                <a:latin typeface="Times New Roman" panose="02020603050405020304" pitchFamily="18" charset="0"/>
                <a:ea typeface="Calibri" panose="020F0502020204030204" pitchFamily="34" charset="0"/>
                <a:cs typeface="Times New Roman" panose="02020603050405020304" pitchFamily="18" charset="0"/>
              </a:rPr>
              <a:t>lớn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lên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yêu</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thương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và</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trân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quý</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hòa</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bình</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và</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hơn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hết</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933" dirty="0">
                <a:latin typeface="Times New Roman" panose="02020603050405020304" pitchFamily="18" charset="0"/>
                <a:ea typeface="Calibri" panose="020F0502020204030204" pitchFamily="34" charset="0"/>
                <a:cs typeface="Times New Roman" panose="02020603050405020304" pitchFamily="18" charset="0"/>
              </a:rPr>
              <a:t> ta </a:t>
            </a:r>
            <a:r>
              <a:rPr lang="en-US" sz="2933" dirty="0" err="1">
                <a:latin typeface="Times New Roman" panose="02020603050405020304" pitchFamily="18" charset="0"/>
                <a:ea typeface="Calibri" panose="020F0502020204030204" pitchFamily="34" charset="0"/>
                <a:cs typeface="Times New Roman" panose="02020603050405020304" pitchFamily="18" charset="0"/>
              </a:rPr>
              <a:t>lớn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lên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thôi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thúc</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và</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khát</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vọng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rằng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933" dirty="0">
                <a:latin typeface="Times New Roman" panose="02020603050405020304" pitchFamily="18" charset="0"/>
                <a:ea typeface="Calibri" panose="020F0502020204030204" pitchFamily="34" charset="0"/>
                <a:cs typeface="Times New Roman" panose="02020603050405020304" pitchFamily="18" charset="0"/>
              </a:rPr>
              <a:t> ta </a:t>
            </a:r>
            <a:r>
              <a:rPr lang="en-US" sz="2933" dirty="0" err="1">
                <a:latin typeface="Times New Roman" panose="02020603050405020304" pitchFamily="18" charset="0"/>
                <a:ea typeface="Calibri" panose="020F0502020204030204" pitchFamily="34" charset="0"/>
                <a:cs typeface="Times New Roman" panose="02020603050405020304" pitchFamily="18" charset="0"/>
              </a:rPr>
              <a:t>sẽ</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làm</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gì</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cống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hiến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cho</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quê</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hương</a:t>
            </a:r>
            <a:r>
              <a:rPr lang="en-US" sz="2933" dirty="0">
                <a:latin typeface="Times New Roman" panose="02020603050405020304" pitchFamily="18" charset="0"/>
                <a:ea typeface="Calibri" panose="020F0502020204030204" pitchFamily="34" charset="0"/>
                <a:cs typeface="Times New Roman" panose="02020603050405020304" pitchFamily="18" charset="0"/>
              </a:rPr>
              <a:t>.</a:t>
            </a:r>
            <a:endParaRPr lang="en-US" sz="2933"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6524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3106D1-56F3-C271-6A61-1709EFDCC7E3}"/>
              </a:ext>
            </a:extLst>
          </p:cNvPr>
          <p:cNvPicPr>
            <a:picLocks noChangeAspect="1"/>
          </p:cNvPicPr>
          <p:nvPr/>
        </p:nvPicPr>
        <p:blipFill>
          <a:blip r:embed="rId2"/>
          <a:srcRect b="4961"/>
          <a:stretch/>
        </p:blipFill>
        <p:spPr>
          <a:xfrm>
            <a:off x="0" y="0"/>
            <a:ext cx="12192000" cy="6858000"/>
          </a:xfrm>
          <a:prstGeom prst="rect">
            <a:avLst/>
          </a:prstGeom>
        </p:spPr>
      </p:pic>
      <p:sp>
        <p:nvSpPr>
          <p:cNvPr id="2" name="Freeform 2"/>
          <p:cNvSpPr/>
          <p:nvPr/>
        </p:nvSpPr>
        <p:spPr>
          <a:xfrm>
            <a:off x="0" y="3225800"/>
            <a:ext cx="12192000" cy="3399111"/>
          </a:xfrm>
          <a:custGeom>
            <a:avLst/>
            <a:gdLst/>
            <a:ahLst/>
            <a:cxnLst/>
            <a:rect l="l" t="t" r="r" b="b"/>
            <a:pathLst>
              <a:path w="15694793" h="7788541">
                <a:moveTo>
                  <a:pt x="0" y="0"/>
                </a:moveTo>
                <a:lnTo>
                  <a:pt x="15694792" y="0"/>
                </a:lnTo>
                <a:lnTo>
                  <a:pt x="15694792" y="7788540"/>
                </a:lnTo>
                <a:lnTo>
                  <a:pt x="0" y="77885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2151604">
            <a:off x="1009664" y="-922692"/>
            <a:ext cx="1314701" cy="2311562"/>
          </a:xfrm>
          <a:custGeom>
            <a:avLst/>
            <a:gdLst/>
            <a:ahLst/>
            <a:cxnLst/>
            <a:rect l="l" t="t" r="r" b="b"/>
            <a:pathLst>
              <a:path w="1972051" h="3467343">
                <a:moveTo>
                  <a:pt x="0" y="0"/>
                </a:moveTo>
                <a:lnTo>
                  <a:pt x="1972051" y="0"/>
                </a:lnTo>
                <a:lnTo>
                  <a:pt x="1972051" y="3467343"/>
                </a:lnTo>
                <a:lnTo>
                  <a:pt x="0" y="34673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TextBox 16"/>
          <p:cNvSpPr txBox="1"/>
          <p:nvPr/>
        </p:nvSpPr>
        <p:spPr>
          <a:xfrm>
            <a:off x="711200" y="3784600"/>
            <a:ext cx="11125200" cy="2556405"/>
          </a:xfrm>
          <a:prstGeom prst="rect">
            <a:avLst/>
          </a:prstGeom>
        </p:spPr>
        <p:txBody>
          <a:bodyPr wrap="square" lIns="0" tIns="0" rIns="0" bIns="0" rtlCol="0" anchor="t">
            <a:spAutoFit/>
          </a:bodyPr>
          <a:lstStyle/>
          <a:p>
            <a:pPr algn="just">
              <a:lnSpc>
                <a:spcPts val="3974"/>
              </a:lnSpc>
              <a:spcBef>
                <a:spcPct val="0"/>
              </a:spcBef>
            </a:pPr>
            <a:r>
              <a:rPr lang="en-US" sz="3200" dirty="0" err="1">
                <a:latin typeface="Times New Roman" panose="02020603050405020304" pitchFamily="18" charset="0"/>
                <a:ea typeface="Calibri" panose="020F0502020204030204" pitchFamily="34" charset="0"/>
              </a:rPr>
              <a:t>Huyện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Kiến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Thụy</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nằm</a:t>
            </a:r>
            <a:r>
              <a:rPr lang="en-US" sz="3200" dirty="0">
                <a:latin typeface="Times New Roman" panose="02020603050405020304" pitchFamily="18" charset="0"/>
                <a:ea typeface="Calibri" panose="020F0502020204030204" pitchFamily="34" charset="0"/>
              </a:rPr>
              <a:t> ở </a:t>
            </a:r>
            <a:r>
              <a:rPr lang="en-US" sz="3200" dirty="0" err="1">
                <a:latin typeface="Times New Roman" panose="02020603050405020304" pitchFamily="18" charset="0"/>
                <a:ea typeface="Calibri" panose="020F0502020204030204" pitchFamily="34" charset="0"/>
              </a:rPr>
              <a:t>phía</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Đông</a:t>
            </a:r>
            <a:r>
              <a:rPr lang="en-US" sz="3200" dirty="0">
                <a:latin typeface="Times New Roman" panose="02020603050405020304" pitchFamily="18" charset="0"/>
                <a:ea typeface="Calibri" panose="020F0502020204030204" pitchFamily="34" charset="0"/>
              </a:rPr>
              <a:t> Nam </a:t>
            </a:r>
            <a:r>
              <a:rPr lang="en-US" sz="3200" dirty="0" err="1">
                <a:latin typeface="Times New Roman" panose="02020603050405020304" pitchFamily="18" charset="0"/>
                <a:ea typeface="Calibri" panose="020F0502020204030204" pitchFamily="34" charset="0"/>
              </a:rPr>
              <a:t>thành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phố</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Hải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Phòng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có</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vị</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trí</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chính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trị</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kinh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tế</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xã</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hội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quốc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phòng</a:t>
            </a:r>
            <a:r>
              <a:rPr lang="en-US" sz="3200" dirty="0">
                <a:latin typeface="Times New Roman" panose="02020603050405020304" pitchFamily="18" charset="0"/>
                <a:ea typeface="Calibri" panose="020F0502020204030204" pitchFamily="34" charset="0"/>
              </a:rPr>
              <a:t> – an </a:t>
            </a:r>
            <a:r>
              <a:rPr lang="en-US" sz="3200" dirty="0" err="1">
                <a:latin typeface="Times New Roman" panose="02020603050405020304" pitchFamily="18" charset="0"/>
                <a:ea typeface="Calibri" panose="020F0502020204030204" pitchFamily="34" charset="0"/>
              </a:rPr>
              <a:t>ninh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quan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trọng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của</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thành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phố</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Cảng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Trải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suốt</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chiều</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dài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lịch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sử</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dân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tộc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người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dân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Kiến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Thụy</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đã</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có</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những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đóng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góp</a:t>
            </a:r>
            <a:r>
              <a:rPr lang="en-US" sz="3200" dirty="0">
                <a:latin typeface="Times New Roman" panose="02020603050405020304" pitchFamily="18" charset="0"/>
                <a:ea typeface="Calibri" panose="020F0502020204030204" pitchFamily="34" charset="0"/>
              </a:rPr>
              <a:t> to </a:t>
            </a:r>
            <a:r>
              <a:rPr lang="en-US" sz="3200" dirty="0" err="1">
                <a:latin typeface="Times New Roman" panose="02020603050405020304" pitchFamily="18" charset="0"/>
                <a:ea typeface="Calibri" panose="020F0502020204030204" pitchFamily="34" charset="0"/>
              </a:rPr>
              <a:t>lớn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vào</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công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cuộc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xây</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dựng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và</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bảo</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vệ</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Tổ</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quốc</a:t>
            </a:r>
            <a:r>
              <a:rPr lang="en-US" sz="3200" dirty="0">
                <a:latin typeface="Times New Roman" panose="02020603050405020304" pitchFamily="18" charset="0"/>
                <a:ea typeface="Calibri" panose="020F0502020204030204" pitchFamily="34" charset="0"/>
              </a:rPr>
              <a:t>. </a:t>
            </a:r>
            <a:endParaRPr lang="en-US" sz="5867" b="1" dirty="0">
              <a:solidFill>
                <a:srgbClr val="743C1F"/>
              </a:solidFill>
              <a:latin typeface="Nunito Bold"/>
              <a:ea typeface="Nunito Bold"/>
              <a:cs typeface="Nunito Bold"/>
              <a:sym typeface="Nunito Bold"/>
            </a:endParaRPr>
          </a:p>
        </p:txBody>
      </p:sp>
      <p:pic>
        <p:nvPicPr>
          <p:cNvPr id="1026" name="Picture 2" descr="Huyện Kiến Thụy - khu vực phát triển năng động của Hải Phòng trong tương lai">
            <a:extLst>
              <a:ext uri="{FF2B5EF4-FFF2-40B4-BE49-F238E27FC236}">
                <a16:creationId xmlns:a16="http://schemas.microsoft.com/office/drawing/2014/main" id="{936D252B-3A80-F790-E16A-FCEBEB5759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4400" y="67300"/>
            <a:ext cx="7528573" cy="3390731"/>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0">
            <a:extLst>
              <a:ext uri="{FF2B5EF4-FFF2-40B4-BE49-F238E27FC236}">
                <a16:creationId xmlns:a16="http://schemas.microsoft.com/office/drawing/2014/main" id="{69BB929C-4BD9-9A7B-0AEB-B79F9DA0EFFA}"/>
              </a:ext>
            </a:extLst>
          </p:cNvPr>
          <p:cNvGrpSpPr/>
          <p:nvPr/>
        </p:nvGrpSpPr>
        <p:grpSpPr>
          <a:xfrm>
            <a:off x="199842" y="1258515"/>
            <a:ext cx="1467172" cy="1474545"/>
            <a:chOff x="0" y="0"/>
            <a:chExt cx="2934344" cy="2949089"/>
          </a:xfrm>
        </p:grpSpPr>
        <p:sp>
          <p:nvSpPr>
            <p:cNvPr id="18" name="Freeform 11">
              <a:extLst>
                <a:ext uri="{FF2B5EF4-FFF2-40B4-BE49-F238E27FC236}">
                  <a16:creationId xmlns:a16="http://schemas.microsoft.com/office/drawing/2014/main" id="{AD69424C-1EA0-B429-574C-3A0A6FFE2A0D}"/>
                </a:ext>
              </a:extLst>
            </p:cNvPr>
            <p:cNvSpPr/>
            <p:nvPr/>
          </p:nvSpPr>
          <p:spPr>
            <a:xfrm>
              <a:off x="0" y="0"/>
              <a:ext cx="2934344" cy="2949089"/>
            </a:xfrm>
            <a:custGeom>
              <a:avLst/>
              <a:gdLst/>
              <a:ahLst/>
              <a:cxnLst/>
              <a:rect l="l" t="t" r="r" b="b"/>
              <a:pathLst>
                <a:path w="2934344" h="2949089">
                  <a:moveTo>
                    <a:pt x="0" y="0"/>
                  </a:moveTo>
                  <a:lnTo>
                    <a:pt x="2934344" y="0"/>
                  </a:lnTo>
                  <a:lnTo>
                    <a:pt x="2934344" y="2949089"/>
                  </a:lnTo>
                  <a:lnTo>
                    <a:pt x="0" y="2949089"/>
                  </a:lnTo>
                  <a:lnTo>
                    <a:pt x="0" y="0"/>
                  </a:lnTo>
                  <a:close/>
                </a:path>
              </a:pathLst>
            </a:custGeom>
            <a:blipFill>
              <a:blip r:embed="rId8"/>
              <a:stretch>
                <a:fillRect/>
              </a:stretch>
            </a:blipFill>
          </p:spPr>
        </p:sp>
        <p:grpSp>
          <p:nvGrpSpPr>
            <p:cNvPr id="19" name="Group 12">
              <a:extLst>
                <a:ext uri="{FF2B5EF4-FFF2-40B4-BE49-F238E27FC236}">
                  <a16:creationId xmlns:a16="http://schemas.microsoft.com/office/drawing/2014/main" id="{B0D01452-E14D-1AF1-1EC0-E5AA95276023}"/>
                </a:ext>
              </a:extLst>
            </p:cNvPr>
            <p:cNvGrpSpPr/>
            <p:nvPr/>
          </p:nvGrpSpPr>
          <p:grpSpPr>
            <a:xfrm rot="-2468808">
              <a:off x="2483567" y="1086356"/>
              <a:ext cx="285442" cy="294786"/>
              <a:chOff x="0" y="0"/>
              <a:chExt cx="723312" cy="746991"/>
            </a:xfrm>
          </p:grpSpPr>
          <p:sp>
            <p:nvSpPr>
              <p:cNvPr id="20" name="Freeform 13">
                <a:extLst>
                  <a:ext uri="{FF2B5EF4-FFF2-40B4-BE49-F238E27FC236}">
                    <a16:creationId xmlns:a16="http://schemas.microsoft.com/office/drawing/2014/main" id="{41C8E20E-91DC-3C70-CCD0-A005CF407FB5}"/>
                  </a:ext>
                </a:extLst>
              </p:cNvPr>
              <p:cNvSpPr/>
              <p:nvPr/>
            </p:nvSpPr>
            <p:spPr>
              <a:xfrm>
                <a:off x="0" y="0"/>
                <a:ext cx="723312" cy="746991"/>
              </a:xfrm>
              <a:custGeom>
                <a:avLst/>
                <a:gdLst/>
                <a:ahLst/>
                <a:cxnLst/>
                <a:rect l="l" t="t" r="r" b="b"/>
                <a:pathLst>
                  <a:path w="723312" h="746991">
                    <a:moveTo>
                      <a:pt x="361656" y="0"/>
                    </a:moveTo>
                    <a:cubicBezTo>
                      <a:pt x="161919" y="0"/>
                      <a:pt x="0" y="167220"/>
                      <a:pt x="0" y="373495"/>
                    </a:cubicBezTo>
                    <a:cubicBezTo>
                      <a:pt x="0" y="579771"/>
                      <a:pt x="161919" y="746991"/>
                      <a:pt x="361656" y="746991"/>
                    </a:cubicBezTo>
                    <a:cubicBezTo>
                      <a:pt x="561393" y="746991"/>
                      <a:pt x="723312" y="579771"/>
                      <a:pt x="723312" y="373495"/>
                    </a:cubicBezTo>
                    <a:cubicBezTo>
                      <a:pt x="723312" y="167220"/>
                      <a:pt x="561393" y="0"/>
                      <a:pt x="361656" y="0"/>
                    </a:cubicBezTo>
                    <a:close/>
                  </a:path>
                </a:pathLst>
              </a:custGeom>
              <a:solidFill>
                <a:srgbClr val="FFBF00"/>
              </a:solidFill>
            </p:spPr>
          </p:sp>
          <p:sp>
            <p:nvSpPr>
              <p:cNvPr id="21" name="TextBox 14">
                <a:extLst>
                  <a:ext uri="{FF2B5EF4-FFF2-40B4-BE49-F238E27FC236}">
                    <a16:creationId xmlns:a16="http://schemas.microsoft.com/office/drawing/2014/main" id="{78B884FE-D52C-88D6-2833-67103ECB627F}"/>
                  </a:ext>
                </a:extLst>
              </p:cNvPr>
              <p:cNvSpPr txBox="1"/>
              <p:nvPr/>
            </p:nvSpPr>
            <p:spPr>
              <a:xfrm>
                <a:off x="67810" y="31930"/>
                <a:ext cx="587691" cy="645030"/>
              </a:xfrm>
              <a:prstGeom prst="rect">
                <a:avLst/>
              </a:prstGeom>
            </p:spPr>
            <p:txBody>
              <a:bodyPr lIns="43594" tIns="43594" rIns="43594" bIns="43594" rtlCol="0" anchor="ctr"/>
              <a:lstStyle/>
              <a:p>
                <a:pPr algn="ctr">
                  <a:lnSpc>
                    <a:spcPts val="1773"/>
                  </a:lnSpc>
                </a:pPr>
                <a:endParaRPr sz="1200"/>
              </a:p>
            </p:txBody>
          </p:sp>
        </p:grpSp>
      </p:grpSp>
      <p:sp>
        <p:nvSpPr>
          <p:cNvPr id="22" name="Freeform 5">
            <a:extLst>
              <a:ext uri="{FF2B5EF4-FFF2-40B4-BE49-F238E27FC236}">
                <a16:creationId xmlns:a16="http://schemas.microsoft.com/office/drawing/2014/main" id="{3322696A-E1AE-F117-FDED-CC8F391C642E}"/>
              </a:ext>
            </a:extLst>
          </p:cNvPr>
          <p:cNvSpPr/>
          <p:nvPr/>
        </p:nvSpPr>
        <p:spPr>
          <a:xfrm>
            <a:off x="9783669" y="134088"/>
            <a:ext cx="2337635" cy="2331791"/>
          </a:xfrm>
          <a:custGeom>
            <a:avLst/>
            <a:gdLst/>
            <a:ahLst/>
            <a:cxnLst/>
            <a:rect l="l" t="t" r="r" b="b"/>
            <a:pathLst>
              <a:path w="3506452" h="3497686">
                <a:moveTo>
                  <a:pt x="0" y="0"/>
                </a:moveTo>
                <a:lnTo>
                  <a:pt x="3506452" y="0"/>
                </a:lnTo>
                <a:lnTo>
                  <a:pt x="3506452" y="3497686"/>
                </a:lnTo>
                <a:lnTo>
                  <a:pt x="0" y="3497686"/>
                </a:lnTo>
                <a:lnTo>
                  <a:pt x="0" y="0"/>
                </a:lnTo>
                <a:close/>
              </a:path>
            </a:pathLst>
          </a:custGeom>
          <a:blipFill>
            <a:blip r:embed="rId9"/>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586EBC-42E2-5896-60B9-4C0706292D49}"/>
              </a:ext>
            </a:extLst>
          </p:cNvPr>
          <p:cNvPicPr>
            <a:picLocks noChangeAspect="1"/>
          </p:cNvPicPr>
          <p:nvPr/>
        </p:nvPicPr>
        <p:blipFill>
          <a:blip r:embed="rId2"/>
          <a:srcRect b="4961"/>
          <a:stretch/>
        </p:blipFill>
        <p:spPr>
          <a:xfrm>
            <a:off x="0" y="0"/>
            <a:ext cx="12192000" cy="6858000"/>
          </a:xfrm>
          <a:prstGeom prst="rect">
            <a:avLst/>
          </a:prstGeom>
        </p:spPr>
      </p:pic>
      <p:pic>
        <p:nvPicPr>
          <p:cNvPr id="2052" name="Picture 4" descr="Lịch sử, ý nghĩa ngày 8/3 và khởi nghĩa Hai Bà Trưng">
            <a:extLst>
              <a:ext uri="{FF2B5EF4-FFF2-40B4-BE49-F238E27FC236}">
                <a16:creationId xmlns:a16="http://schemas.microsoft.com/office/drawing/2014/main" id="{16757125-86DB-FDBC-FC94-DCFA8D352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9" y="20701"/>
            <a:ext cx="4216400" cy="280582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D9027F3-4407-FDBB-8608-94FA64C96B5B}"/>
              </a:ext>
            </a:extLst>
          </p:cNvPr>
          <p:cNvSpPr txBox="1"/>
          <p:nvPr/>
        </p:nvSpPr>
        <p:spPr>
          <a:xfrm>
            <a:off x="4477872" y="490022"/>
            <a:ext cx="6959600" cy="1897699"/>
          </a:xfrm>
          <a:prstGeom prst="rect">
            <a:avLst/>
          </a:prstGeom>
          <a:noFill/>
        </p:spPr>
        <p:txBody>
          <a:bodyPr wrap="square" rtlCol="0">
            <a:spAutoFit/>
          </a:bodyPr>
          <a:lstStyle/>
          <a:p>
            <a:pPr algn="just"/>
            <a:r>
              <a:rPr lang="en-US" sz="2933" dirty="0" err="1">
                <a:latin typeface="Times New Roman" panose="02020603050405020304" pitchFamily="18" charset="0"/>
                <a:ea typeface="Calibri" panose="020F0502020204030204" pitchFamily="34" charset="0"/>
              </a:rPr>
              <a:t>Khí</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thế</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chống</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ngoại</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xâm</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từ</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thời</a:t>
            </a:r>
            <a:r>
              <a:rPr lang="en-US" sz="2933" dirty="0">
                <a:latin typeface="Times New Roman" panose="02020603050405020304" pitchFamily="18" charset="0"/>
                <a:ea typeface="Calibri" panose="020F0502020204030204" pitchFamily="34" charset="0"/>
              </a:rPr>
              <a:t> Hai </a:t>
            </a:r>
            <a:r>
              <a:rPr lang="en-US" sz="2933" dirty="0" err="1">
                <a:latin typeface="Times New Roman" panose="02020603050405020304" pitchFamily="18" charset="0"/>
                <a:ea typeface="Calibri" panose="020F0502020204030204" pitchFamily="34" charset="0"/>
              </a:rPr>
              <a:t>Bà</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Trưng</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những</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tấm</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gương</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anh</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hùng</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cứu</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nước</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của</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Trương</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Nữu</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trong</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cuộc</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khởi</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nghĩa</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Phùng</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Hưng</a:t>
            </a:r>
            <a:r>
              <a:rPr lang="en-US" sz="2933" dirty="0">
                <a:latin typeface="Times New Roman" panose="02020603050405020304" pitchFamily="18" charset="0"/>
                <a:ea typeface="Calibri" panose="020F0502020204030204" pitchFamily="34" charset="0"/>
              </a:rPr>
              <a:t>,</a:t>
            </a:r>
            <a:endParaRPr lang="en-US" sz="2933" dirty="0"/>
          </a:p>
        </p:txBody>
      </p:sp>
      <p:sp>
        <p:nvSpPr>
          <p:cNvPr id="19" name="TextBox 18">
            <a:extLst>
              <a:ext uri="{FF2B5EF4-FFF2-40B4-BE49-F238E27FC236}">
                <a16:creationId xmlns:a16="http://schemas.microsoft.com/office/drawing/2014/main" id="{A7978EC4-FD06-3C62-F804-1D8E92342553}"/>
              </a:ext>
            </a:extLst>
          </p:cNvPr>
          <p:cNvSpPr txBox="1"/>
          <p:nvPr/>
        </p:nvSpPr>
        <p:spPr>
          <a:xfrm>
            <a:off x="-203200" y="5831896"/>
            <a:ext cx="5486400" cy="1036117"/>
          </a:xfrm>
          <a:prstGeom prst="rect">
            <a:avLst/>
          </a:prstGeom>
          <a:noFill/>
        </p:spPr>
        <p:txBody>
          <a:bodyPr wrap="square" rtlCol="0">
            <a:spAutoFit/>
          </a:bodyPr>
          <a:lstStyle/>
          <a:p>
            <a:pPr algn="ctr"/>
            <a:r>
              <a:rPr lang="en-US" sz="2933" dirty="0" err="1">
                <a:latin typeface="Times New Roman" panose="02020603050405020304" pitchFamily="18" charset="0"/>
                <a:ea typeface="Calibri" panose="020F0502020204030204" pitchFamily="34" charset="0"/>
              </a:rPr>
              <a:t>của</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Trương</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Liễu</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một</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tướng</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tài</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trong</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sự</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nghiệp</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của</a:t>
            </a:r>
            <a:r>
              <a:rPr lang="en-US" sz="2933" dirty="0">
                <a:latin typeface="Times New Roman" panose="02020603050405020304" pitchFamily="18" charset="0"/>
                <a:ea typeface="Calibri" panose="020F0502020204030204" pitchFamily="34" charset="0"/>
              </a:rPr>
              <a:t> Mai </a:t>
            </a:r>
            <a:r>
              <a:rPr lang="en-US" sz="2933" dirty="0" err="1">
                <a:latin typeface="Times New Roman" panose="02020603050405020304" pitchFamily="18" charset="0"/>
                <a:ea typeface="Calibri" panose="020F0502020204030204" pitchFamily="34" charset="0"/>
              </a:rPr>
              <a:t>Hắc</a:t>
            </a:r>
            <a:r>
              <a:rPr lang="en-US" sz="2933"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Đế</a:t>
            </a:r>
            <a:endParaRPr lang="en-US" sz="2933" dirty="0"/>
          </a:p>
        </p:txBody>
      </p:sp>
      <p:pic>
        <p:nvPicPr>
          <p:cNvPr id="2056" name="Picture 8" descr="Trương Liêu bất ngờ trở thành siêu tank khi sở hữu skill từ chối tử thần  giống Tryndamere - Mọt game - Việt Giải Trí">
            <a:extLst>
              <a:ext uri="{FF2B5EF4-FFF2-40B4-BE49-F238E27FC236}">
                <a16:creationId xmlns:a16="http://schemas.microsoft.com/office/drawing/2014/main" id="{9C317302-2302-ADAC-0230-BA148A212D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800" y="2899039"/>
            <a:ext cx="28448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hời kỳ đầu cuộc kháng chiến chống Mông - Nguyên lần thứ hai (Phần 2 và hết)">
            <a:extLst>
              <a:ext uri="{FF2B5EF4-FFF2-40B4-BE49-F238E27FC236}">
                <a16:creationId xmlns:a16="http://schemas.microsoft.com/office/drawing/2014/main" id="{614C5FEB-9080-1C7B-8492-B7870E38D2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0703" y="2337777"/>
            <a:ext cx="5657297" cy="297008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7E5B084-A1C2-4608-66BE-712DFCE40894}"/>
              </a:ext>
            </a:extLst>
          </p:cNvPr>
          <p:cNvSpPr txBox="1"/>
          <p:nvPr/>
        </p:nvSpPr>
        <p:spPr>
          <a:xfrm>
            <a:off x="5519271" y="5445897"/>
            <a:ext cx="6672729" cy="1897699"/>
          </a:xfrm>
          <a:prstGeom prst="rect">
            <a:avLst/>
          </a:prstGeom>
          <a:noFill/>
        </p:spPr>
        <p:txBody>
          <a:bodyPr wrap="square" rtlCol="0">
            <a:spAutoFit/>
          </a:bodyPr>
          <a:lstStyle/>
          <a:p>
            <a:pPr algn="ctr"/>
            <a:r>
              <a:rPr lang="en-US" sz="2933" dirty="0" err="1">
                <a:latin typeface="Times New Roman" panose="02020603050405020304" pitchFamily="18" charset="0"/>
                <a:ea typeface="Calibri" panose="020F0502020204030204" pitchFamily="34" charset="0"/>
              </a:rPr>
              <a:t>chiến</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công</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oanh</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liệt</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của</a:t>
            </a:r>
            <a:r>
              <a:rPr lang="en-US" sz="2933" dirty="0">
                <a:latin typeface="Times New Roman" panose="02020603050405020304" pitchFamily="18" charset="0"/>
                <a:ea typeface="Calibri" panose="020F0502020204030204" pitchFamily="34" charset="0"/>
              </a:rPr>
              <a:t> Vũ </a:t>
            </a:r>
            <a:r>
              <a:rPr lang="en-US" sz="2933" dirty="0" err="1">
                <a:latin typeface="Times New Roman" panose="02020603050405020304" pitchFamily="18" charset="0"/>
                <a:ea typeface="Calibri" panose="020F0502020204030204" pitchFamily="34" charset="0"/>
              </a:rPr>
              <a:t>Hải</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trong</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cuộc</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kháng</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chiến</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chống</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quân</a:t>
            </a:r>
            <a:r>
              <a:rPr lang="en-US" sz="2933" dirty="0">
                <a:latin typeface="Times New Roman" panose="02020603050405020304" pitchFamily="18" charset="0"/>
                <a:ea typeface="Calibri" panose="020F0502020204030204" pitchFamily="34" charset="0"/>
              </a:rPr>
              <a:t> </a:t>
            </a:r>
            <a:r>
              <a:rPr lang="en-US" sz="2933" dirty="0" err="1">
                <a:latin typeface="Times New Roman" panose="02020603050405020304" pitchFamily="18" charset="0"/>
                <a:ea typeface="Calibri" panose="020F0502020204030204" pitchFamily="34" charset="0"/>
              </a:rPr>
              <a:t>Nguyên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sẽ</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còn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mãi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mãi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thôi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thúc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lòng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Kiến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Thụy</a:t>
            </a:r>
            <a:r>
              <a:rPr lang="en-US" sz="2933" dirty="0">
                <a:latin typeface="Times New Roman" panose="02020603050405020304" pitchFamily="18" charset="0"/>
                <a:cs typeface="Times New Roman" panose="02020603050405020304" pitchFamily="18" charset="0"/>
              </a:rPr>
              <a:t>.</a:t>
            </a:r>
          </a:p>
          <a:p>
            <a:pPr algn="ctr"/>
            <a:endParaRPr lang="en-US" sz="2933"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ppt_x"/>
                                          </p:val>
                                        </p:tav>
                                        <p:tav tm="100000">
                                          <p:val>
                                            <p:strVal val="#ppt_x"/>
                                          </p:val>
                                        </p:tav>
                                      </p:tavLst>
                                    </p:anim>
                                    <p:anim calcmode="lin" valueType="num">
                                      <p:cBhvr additive="base">
                                        <p:cTn id="8" dur="500" fill="hold"/>
                                        <p:tgtEl>
                                          <p:spTgt spid="205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56"/>
                                        </p:tgtEl>
                                        <p:attrNameLst>
                                          <p:attrName>style.visibility</p:attrName>
                                        </p:attrNameLst>
                                      </p:cBhvr>
                                      <p:to>
                                        <p:strVal val="visible"/>
                                      </p:to>
                                    </p:set>
                                    <p:anim calcmode="lin" valueType="num">
                                      <p:cBhvr additive="base">
                                        <p:cTn id="17" dur="500" fill="hold"/>
                                        <p:tgtEl>
                                          <p:spTgt spid="2056"/>
                                        </p:tgtEl>
                                        <p:attrNameLst>
                                          <p:attrName>ppt_x</p:attrName>
                                        </p:attrNameLst>
                                      </p:cBhvr>
                                      <p:tavLst>
                                        <p:tav tm="0">
                                          <p:val>
                                            <p:strVal val="#ppt_x"/>
                                          </p:val>
                                        </p:tav>
                                        <p:tav tm="100000">
                                          <p:val>
                                            <p:strVal val="#ppt_x"/>
                                          </p:val>
                                        </p:tav>
                                      </p:tavLst>
                                    </p:anim>
                                    <p:anim calcmode="lin" valueType="num">
                                      <p:cBhvr additive="base">
                                        <p:cTn id="18" dur="500" fill="hold"/>
                                        <p:tgtEl>
                                          <p:spTgt spid="205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58"/>
                                        </p:tgtEl>
                                        <p:attrNameLst>
                                          <p:attrName>style.visibility</p:attrName>
                                        </p:attrNameLst>
                                      </p:cBhvr>
                                      <p:to>
                                        <p:strVal val="visible"/>
                                      </p:to>
                                    </p:set>
                                    <p:animEffect transition="in" filter="barn(inVertical)">
                                      <p:cBhvr>
                                        <p:cTn id="27" dur="500"/>
                                        <p:tgtEl>
                                          <p:spTgt spid="205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C098C-FD5B-7920-7705-CB8F61FF36E6}"/>
              </a:ext>
            </a:extLst>
          </p:cNvPr>
          <p:cNvPicPr>
            <a:picLocks noChangeAspect="1"/>
          </p:cNvPicPr>
          <p:nvPr/>
        </p:nvPicPr>
        <p:blipFill>
          <a:blip r:embed="rId2"/>
          <a:srcRect b="4961"/>
          <a:stretch/>
        </p:blipFill>
        <p:spPr>
          <a:xfrm>
            <a:off x="0" y="0"/>
            <a:ext cx="12192000" cy="6858000"/>
          </a:xfrm>
          <a:prstGeom prst="rect">
            <a:avLst/>
          </a:prstGeom>
        </p:spPr>
      </p:pic>
      <p:pic>
        <p:nvPicPr>
          <p:cNvPr id="3076" name="Picture 4" descr="Lời kêu gọi Toàn quốc kháng chiến (19/12/1946) - Bản hùng ca bảo vệ Tổ quốc">
            <a:extLst>
              <a:ext uri="{FF2B5EF4-FFF2-40B4-BE49-F238E27FC236}">
                <a16:creationId xmlns:a16="http://schemas.microsoft.com/office/drawing/2014/main" id="{ABDF4474-39A1-928C-93F5-EA69F79A23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32200"/>
            <a:ext cx="5006865" cy="30704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37F3DF0D-CBD8-DC99-4918-D257976D49CF}"/>
              </a:ext>
            </a:extLst>
          </p:cNvPr>
          <p:cNvPicPr>
            <a:picLocks noChangeAspect="1"/>
          </p:cNvPicPr>
          <p:nvPr/>
        </p:nvPicPr>
        <p:blipFill>
          <a:blip r:embed="rId4"/>
          <a:stretch>
            <a:fillRect/>
          </a:stretch>
        </p:blipFill>
        <p:spPr>
          <a:xfrm>
            <a:off x="0" y="0"/>
            <a:ext cx="4855883" cy="3544979"/>
          </a:xfrm>
          <a:prstGeom prst="rect">
            <a:avLst/>
          </a:prstGeom>
        </p:spPr>
      </p:pic>
      <p:sp>
        <p:nvSpPr>
          <p:cNvPr id="19" name="TextBox 18">
            <a:extLst>
              <a:ext uri="{FF2B5EF4-FFF2-40B4-BE49-F238E27FC236}">
                <a16:creationId xmlns:a16="http://schemas.microsoft.com/office/drawing/2014/main" id="{538A606E-D4CE-8723-00F8-2FD1FE5EAD25}"/>
              </a:ext>
            </a:extLst>
          </p:cNvPr>
          <p:cNvSpPr txBox="1"/>
          <p:nvPr/>
        </p:nvSpPr>
        <p:spPr>
          <a:xfrm>
            <a:off x="5181600" y="547171"/>
            <a:ext cx="7010400" cy="5057090"/>
          </a:xfrm>
          <a:prstGeom prst="rect">
            <a:avLst/>
          </a:prstGeom>
          <a:noFill/>
        </p:spPr>
        <p:txBody>
          <a:bodyPr wrap="square">
            <a:spAutoFit/>
          </a:bodyPr>
          <a:lstStyle/>
          <a:p>
            <a:pPr algn="just"/>
            <a:r>
              <a:rPr lang="vi-VN" sz="2933" dirty="0">
                <a:latin typeface="+mj-lt"/>
              </a:rPr>
              <a:t>Trải qua hai cuộc kháng chiến và cuộc chiến tranh biên giới bảo vệ Tổ quốc vĩ đại, dưới sự lãnh đạo của Đảng và Bác Hồ kính yêu; cả dân tộc Việt Nam đã ra trận, hàng triệu người con ưu tú khắp mọi miền của Tổ quốc đã cùng chung một chiến hào vì một chân lý “Độc lập tự do” cho dân tộc. Trong các cuộc kháng chiến đầy gian khổ và ác liệt ấy đã có biết bao người dân trên khắp mọi miền Tổ quốc đã anh dũng chiến đấu hy sinh để bảo vệ Tổ quốc. </a:t>
            </a:r>
            <a:endParaRPr lang="en-US" sz="2933" dirty="0">
              <a:latin typeface="+mj-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16DD73-6513-9E37-A4D3-A5DCE0F71B19}"/>
              </a:ext>
            </a:extLst>
          </p:cNvPr>
          <p:cNvPicPr>
            <a:picLocks noChangeAspect="1"/>
          </p:cNvPicPr>
          <p:nvPr/>
        </p:nvPicPr>
        <p:blipFill>
          <a:blip r:embed="rId2"/>
          <a:srcRect b="4961"/>
          <a:stretch/>
        </p:blipFill>
        <p:spPr>
          <a:xfrm>
            <a:off x="0" y="0"/>
            <a:ext cx="12192000" cy="6858000"/>
          </a:xfrm>
          <a:prstGeom prst="rect">
            <a:avLst/>
          </a:prstGeom>
        </p:spPr>
      </p:pic>
      <p:sp>
        <p:nvSpPr>
          <p:cNvPr id="3" name="TextBox 2">
            <a:extLst>
              <a:ext uri="{FF2B5EF4-FFF2-40B4-BE49-F238E27FC236}">
                <a16:creationId xmlns:a16="http://schemas.microsoft.com/office/drawing/2014/main" id="{1AAD33AC-D529-4CDE-BBA0-7A16E09B4E44}"/>
              </a:ext>
            </a:extLst>
          </p:cNvPr>
          <p:cNvSpPr txBox="1"/>
          <p:nvPr/>
        </p:nvSpPr>
        <p:spPr>
          <a:xfrm>
            <a:off x="508000" y="939800"/>
            <a:ext cx="11176000" cy="3703065"/>
          </a:xfrm>
          <a:prstGeom prst="rect">
            <a:avLst/>
          </a:prstGeom>
          <a:noFill/>
        </p:spPr>
        <p:txBody>
          <a:bodyPr wrap="square">
            <a:spAutoFit/>
          </a:bodyPr>
          <a:lstStyle/>
          <a:p>
            <a:pPr algn="just"/>
            <a:r>
              <a:rPr lang="en-US" sz="2933" dirty="0">
                <a:latin typeface="+mj-lt"/>
              </a:rPr>
              <a:t>	</a:t>
            </a:r>
            <a:r>
              <a:rPr lang="vi-VN" sz="2933" dirty="0">
                <a:latin typeface="+mj-lt"/>
              </a:rPr>
              <a:t>Đi theo tiếng gọi của non sông, những người con Kiến Thụy anh hùng đã hiến dâng tuổi thanh xuân và cuộc sống của mình cho đất nước, biết bao người đã ngã xuống trên khắp các chiến trường hoặc trở về mang theo trên mình nhiều thương tật.</a:t>
            </a:r>
            <a:endParaRPr lang="en-US" sz="2933" dirty="0">
              <a:latin typeface="+mj-lt"/>
            </a:endParaRPr>
          </a:p>
          <a:p>
            <a:pPr algn="just"/>
            <a:r>
              <a:rPr lang="en-US" sz="2933" dirty="0">
                <a:latin typeface="+mj-lt"/>
              </a:rPr>
              <a:t>	</a:t>
            </a:r>
            <a:r>
              <a:rPr lang="vi-VN" sz="2933" dirty="0">
                <a:latin typeface="+mj-lt"/>
              </a:rPr>
              <a:t>Khi chiến tranh kết thúc huyện Kiến Thụy, có 2.871 liệt sĩ, 735 thương binh, 301 bệnh binh, 238 bà mẹ Việt Nam anh hùng, 988 người hoạt động kháng chiến bị nhiễm chất độc hóa học, trên một nghìn người tham gia hoạt động cách mạng, hoạt động kháng chiến bị địch bắt tù, đày.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040FEC-8E46-C6A5-B8F1-31CB479BA315}"/>
              </a:ext>
            </a:extLst>
          </p:cNvPr>
          <p:cNvPicPr>
            <a:picLocks noChangeAspect="1"/>
          </p:cNvPicPr>
          <p:nvPr/>
        </p:nvPicPr>
        <p:blipFill>
          <a:blip r:embed="rId2"/>
          <a:srcRect b="4961"/>
          <a:stretch/>
        </p:blipFill>
        <p:spPr>
          <a:xfrm>
            <a:off x="0" y="0"/>
            <a:ext cx="12192000" cy="6858000"/>
          </a:xfrm>
          <a:prstGeom prst="rect">
            <a:avLst/>
          </a:prstGeom>
        </p:spPr>
      </p:pic>
      <p:sp>
        <p:nvSpPr>
          <p:cNvPr id="8" name="TextBox 7">
            <a:extLst>
              <a:ext uri="{FF2B5EF4-FFF2-40B4-BE49-F238E27FC236}">
                <a16:creationId xmlns:a16="http://schemas.microsoft.com/office/drawing/2014/main" id="{966D57A4-7F47-AF5A-BAE4-9F8EB5687889}"/>
              </a:ext>
            </a:extLst>
          </p:cNvPr>
          <p:cNvSpPr txBox="1"/>
          <p:nvPr/>
        </p:nvSpPr>
        <p:spPr>
          <a:xfrm>
            <a:off x="79189" y="3620171"/>
            <a:ext cx="12033623" cy="3251724"/>
          </a:xfrm>
          <a:prstGeom prst="rect">
            <a:avLst/>
          </a:prstGeom>
          <a:noFill/>
        </p:spPr>
        <p:txBody>
          <a:bodyPr wrap="square">
            <a:spAutoFit/>
          </a:bodyPr>
          <a:lstStyle/>
          <a:p>
            <a:pPr algn="just"/>
            <a:r>
              <a:rPr lang="vi-VN" sz="2933" dirty="0">
                <a:latin typeface="+mj-lt"/>
              </a:rPr>
              <a:t> </a:t>
            </a:r>
            <a:r>
              <a:rPr lang="en-US" sz="2933" dirty="0">
                <a:latin typeface="+mj-lt"/>
              </a:rPr>
              <a:t>	</a:t>
            </a:r>
            <a:r>
              <a:rPr lang="vi-VN" sz="2933" dirty="0">
                <a:latin typeface="+mj-lt"/>
              </a:rPr>
              <a:t>Nhằm tri ân công lao của thế hệ đi trước đã hy sinh vì nền độc lập dân tộc đồng thời với mục đích giáo dục truyền thống văn hóa, cách mạng vẻ vang của quê hương cho thế hệ trẻ. Đền Liệt sĩ huyện Kiến Thụy đã được xây dựng lên từ lòng biết ơn sâu sắc của thế hệ hôm nay và mai sau, từ ký ức chiến tranh còn khắc ghi trong tâm trí, từ vết thương trên thân thể của người cựu chiến binh, từ vết sẹo in hằn trên đất mẹ và hơn hết đó là sự đồng lòng của Đảng bộ, chính quyền và nhân dân huyện Kiến Thụy</a:t>
            </a:r>
            <a:endParaRPr lang="en-US" sz="2933" dirty="0">
              <a:latin typeface="+mj-lt"/>
            </a:endParaRPr>
          </a:p>
        </p:txBody>
      </p:sp>
      <p:pic>
        <p:nvPicPr>
          <p:cNvPr id="10" name="Picture 9">
            <a:extLst>
              <a:ext uri="{FF2B5EF4-FFF2-40B4-BE49-F238E27FC236}">
                <a16:creationId xmlns:a16="http://schemas.microsoft.com/office/drawing/2014/main" id="{0D54948C-5D39-2E23-7ACD-65BFA2E4EBEE}"/>
              </a:ext>
            </a:extLst>
          </p:cNvPr>
          <p:cNvPicPr>
            <a:picLocks noChangeAspect="1"/>
          </p:cNvPicPr>
          <p:nvPr/>
        </p:nvPicPr>
        <p:blipFill>
          <a:blip r:embed="rId3"/>
          <a:srcRect t="22222" b="28126"/>
          <a:stretch/>
        </p:blipFill>
        <p:spPr>
          <a:xfrm>
            <a:off x="1676400" y="40341"/>
            <a:ext cx="9144000" cy="349025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04786F-B57C-5E7F-D749-F98CF83BC485}"/>
              </a:ext>
            </a:extLst>
          </p:cNvPr>
          <p:cNvPicPr>
            <a:picLocks noChangeAspect="1"/>
          </p:cNvPicPr>
          <p:nvPr/>
        </p:nvPicPr>
        <p:blipFill>
          <a:blip r:embed="rId2"/>
          <a:srcRect b="4961"/>
          <a:stretch/>
        </p:blipFill>
        <p:spPr>
          <a:xfrm>
            <a:off x="0" y="0"/>
            <a:ext cx="12192000" cy="6858000"/>
          </a:xfrm>
          <a:prstGeom prst="rect">
            <a:avLst/>
          </a:prstGeom>
        </p:spPr>
      </p:pic>
      <p:sp>
        <p:nvSpPr>
          <p:cNvPr id="10" name="TextBox 9">
            <a:extLst>
              <a:ext uri="{FF2B5EF4-FFF2-40B4-BE49-F238E27FC236}">
                <a16:creationId xmlns:a16="http://schemas.microsoft.com/office/drawing/2014/main" id="{8572E898-C724-6671-39FC-FDDBEC9878F6}"/>
              </a:ext>
            </a:extLst>
          </p:cNvPr>
          <p:cNvSpPr txBox="1"/>
          <p:nvPr/>
        </p:nvSpPr>
        <p:spPr>
          <a:xfrm>
            <a:off x="-101600" y="889000"/>
            <a:ext cx="12090400" cy="4812023"/>
          </a:xfrm>
          <a:prstGeom prst="rect">
            <a:avLst/>
          </a:prstGeom>
          <a:noFill/>
        </p:spPr>
        <p:txBody>
          <a:bodyPr wrap="square">
            <a:spAutoFit/>
          </a:bodyPr>
          <a:lstStyle/>
          <a:p>
            <a:pPr marL="304815" algn="just">
              <a:lnSpc>
                <a:spcPct val="115000"/>
              </a:lnSpc>
              <a:spcAft>
                <a:spcPts val="667"/>
              </a:spcAft>
            </a:pP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Dự</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án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Đền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liệt</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sỹ</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huyện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Thụy</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xây</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dựng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khu</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có</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diện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933" dirty="0">
                <a:latin typeface="Times New Roman" panose="02020603050405020304" pitchFamily="18" charset="0"/>
                <a:ea typeface="Calibri" panose="020F0502020204030204" pitchFamily="34" charset="0"/>
                <a:cs typeface="Times New Roman" panose="02020603050405020304" pitchFamily="18" charset="0"/>
              </a:rPr>
              <a:t> 2.506 m2 (</a:t>
            </a:r>
            <a:r>
              <a:rPr lang="en-US" sz="2933" dirty="0" err="1">
                <a:latin typeface="Times New Roman" panose="02020603050405020304" pitchFamily="18" charset="0"/>
                <a:ea typeface="Calibri" panose="020F0502020204030204" pitchFamily="34" charset="0"/>
                <a:cs typeface="Times New Roman" panose="02020603050405020304" pitchFamily="18" charset="0"/>
              </a:rPr>
              <a:t>gồm</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minh</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diện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933" dirty="0">
                <a:latin typeface="Times New Roman" panose="02020603050405020304" pitchFamily="18" charset="0"/>
                <a:ea typeface="Calibri" panose="020F0502020204030204" pitchFamily="34" charset="0"/>
                <a:cs typeface="Times New Roman" panose="02020603050405020304" pitchFamily="18" charset="0"/>
              </a:rPr>
              <a:t> 120 m2 </a:t>
            </a:r>
            <a:r>
              <a:rPr lang="en-US" sz="2933" dirty="0" err="1">
                <a:latin typeface="Times New Roman" panose="02020603050405020304" pitchFamily="18" charset="0"/>
                <a:ea typeface="Calibri" panose="020F0502020204030204" pitchFamily="34" charset="0"/>
                <a:cs typeface="Times New Roman" panose="02020603050405020304" pitchFamily="18" charset="0"/>
              </a:rPr>
              <a:t>và</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đền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thờ</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diện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933" dirty="0">
                <a:latin typeface="Times New Roman" panose="02020603050405020304" pitchFamily="18" charset="0"/>
                <a:ea typeface="Calibri" panose="020F0502020204030204" pitchFamily="34" charset="0"/>
                <a:cs typeface="Times New Roman" panose="02020603050405020304" pitchFamily="18" charset="0"/>
              </a:rPr>
              <a:t> 430 m2;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tường</a:t>
            </a:r>
            <a:r>
              <a:rPr lang="en-US" sz="2933" dirty="0">
                <a:latin typeface="Times New Roman" panose="02020603050405020304" pitchFamily="18" charset="0"/>
                <a:ea typeface="Calibri" panose="020F0502020204030204" pitchFamily="34" charset="0"/>
                <a:cs typeface="Times New Roman" panose="02020603050405020304" pitchFamily="18" charset="0"/>
              </a:rPr>
              <a:t> bao, </a:t>
            </a:r>
            <a:r>
              <a:rPr lang="en-US" sz="2933" dirty="0" err="1">
                <a:latin typeface="Times New Roman" panose="02020603050405020304" pitchFamily="18" charset="0"/>
                <a:ea typeface="Calibri" panose="020F0502020204030204" pitchFamily="34" charset="0"/>
                <a:cs typeface="Times New Roman" panose="02020603050405020304" pitchFamily="18" charset="0"/>
              </a:rPr>
              <a:t>hệ</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thống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sân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nhà</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vệ</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sinh</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cổng</a:t>
            </a:r>
            <a:r>
              <a:rPr lang="en-US" sz="2933" dirty="0">
                <a:latin typeface="Times New Roman" panose="02020603050405020304" pitchFamily="18" charset="0"/>
                <a:ea typeface="Calibri" panose="020F0502020204030204" pitchFamily="34" charset="0"/>
                <a:cs typeface="Times New Roman" panose="02020603050405020304" pitchFamily="18" charset="0"/>
              </a:rPr>
              <a:t>).</a:t>
            </a:r>
          </a:p>
          <a:p>
            <a:pPr marL="304815" algn="just">
              <a:lnSpc>
                <a:spcPct val="115000"/>
              </a:lnSpc>
              <a:spcAft>
                <a:spcPts val="667"/>
              </a:spcAft>
            </a:pP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Đền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thờ</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Liệt</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sĩ</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huyện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Thụy</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là</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nơi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thờ</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tịch</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Hồ</a:t>
            </a:r>
            <a:r>
              <a:rPr lang="en-US" sz="2933" dirty="0">
                <a:latin typeface="Times New Roman" panose="02020603050405020304" pitchFamily="18" charset="0"/>
                <a:ea typeface="Calibri" panose="020F0502020204030204" pitchFamily="34" charset="0"/>
                <a:cs typeface="Times New Roman" panose="02020603050405020304" pitchFamily="18" charset="0"/>
              </a:rPr>
              <a:t> Chí Minh </a:t>
            </a:r>
            <a:r>
              <a:rPr lang="en-US" sz="2933" dirty="0" err="1">
                <a:latin typeface="Times New Roman" panose="02020603050405020304" pitchFamily="18" charset="0"/>
                <a:ea typeface="Calibri" panose="020F0502020204030204" pitchFamily="34" charset="0"/>
                <a:cs typeface="Times New Roman" panose="02020603050405020304" pitchFamily="18" charset="0"/>
              </a:rPr>
              <a:t>vĩ</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đại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và</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hơn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hai</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nghìn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933" dirty="0">
                <a:latin typeface="Times New Roman" panose="02020603050405020304" pitchFamily="18" charset="0"/>
                <a:ea typeface="Calibri" panose="020F0502020204030204" pitchFamily="34" charset="0"/>
                <a:cs typeface="Times New Roman" panose="02020603050405020304" pitchFamily="18" charset="0"/>
              </a:rPr>
              <a:t> con </a:t>
            </a:r>
            <a:r>
              <a:rPr lang="en-US" sz="2933" dirty="0" err="1">
                <a:latin typeface="Times New Roman" panose="02020603050405020304" pitchFamily="18" charset="0"/>
                <a:ea typeface="Calibri" panose="020F0502020204030204" pitchFamily="34" charset="0"/>
                <a:cs typeface="Times New Roman" panose="02020603050405020304" pitchFamily="18" charset="0"/>
              </a:rPr>
              <a:t>ưu</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tú</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933" dirty="0">
                <a:latin typeface="Times New Roman" panose="02020603050405020304" pitchFamily="18" charset="0"/>
                <a:ea typeface="Calibri" panose="020F0502020204030204" pitchFamily="34" charset="0"/>
                <a:cs typeface="Times New Roman" panose="02020603050405020304" pitchFamily="18" charset="0"/>
              </a:rPr>
              <a:t> 18 </a:t>
            </a:r>
            <a:r>
              <a:rPr lang="en-US" sz="2933" dirty="0" err="1">
                <a:latin typeface="Times New Roman" panose="02020603050405020304" pitchFamily="18" charset="0"/>
                <a:ea typeface="Calibri" panose="020F0502020204030204" pitchFamily="34" charset="0"/>
                <a:cs typeface="Times New Roman" panose="02020603050405020304" pitchFamily="18" charset="0"/>
              </a:rPr>
              <a:t>xã</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thị</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trấn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bàn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huyện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Thụy</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bên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cạnh</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đó</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là</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liệt</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sĩ</a:t>
            </a:r>
            <a:r>
              <a:rPr lang="en-US" sz="2933" dirty="0">
                <a:latin typeface="Times New Roman" panose="02020603050405020304" pitchFamily="18" charset="0"/>
                <a:ea typeface="Calibri" panose="020F0502020204030204" pitchFamily="34" charset="0"/>
                <a:cs typeface="Times New Roman" panose="02020603050405020304" pitchFamily="18" charset="0"/>
              </a:rPr>
              <a:t> ở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các</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huyện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các</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tỉnh</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đã</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ngã</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xuống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quê</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hương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2933" dirty="0">
                <a:latin typeface="Times New Roman" panose="02020603050405020304" pitchFamily="18" charset="0"/>
                <a:ea typeface="Calibri" panose="020F0502020204030204" pitchFamily="34" charset="0"/>
                <a:cs typeface="Times New Roman" panose="02020603050405020304" pitchFamily="18" charset="0"/>
              </a:rPr>
              <a:t> Thuy. 16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tấm</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bia</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thờ</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là</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chứng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về</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lòng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dũng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sự</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ngoan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cường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và</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đóng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góp</a:t>
            </a:r>
            <a:r>
              <a:rPr lang="en-US" sz="2933" dirty="0">
                <a:latin typeface="Times New Roman" panose="02020603050405020304" pitchFamily="18" charset="0"/>
                <a:ea typeface="Calibri" panose="020F0502020204030204" pitchFamily="34" charset="0"/>
                <a:cs typeface="Times New Roman" panose="02020603050405020304" pitchFamily="18" charset="0"/>
              </a:rPr>
              <a:t>, hi </a:t>
            </a:r>
            <a:r>
              <a:rPr lang="en-US" sz="2933" dirty="0" err="1">
                <a:latin typeface="Times New Roman" panose="02020603050405020304" pitchFamily="18" charset="0"/>
                <a:ea typeface="Calibri" panose="020F0502020204030204" pitchFamily="34" charset="0"/>
                <a:cs typeface="Times New Roman" panose="02020603050405020304" pitchFamily="18" charset="0"/>
              </a:rPr>
              <a:t>sinh</a:t>
            </a:r>
            <a:r>
              <a:rPr lang="en-US" sz="2933" dirty="0">
                <a:latin typeface="Times New Roman" panose="02020603050405020304" pitchFamily="18" charset="0"/>
                <a:ea typeface="Calibri" panose="020F0502020204030204" pitchFamily="34" charset="0"/>
                <a:cs typeface="Times New Roman" panose="02020603050405020304" pitchFamily="18" charset="0"/>
              </a:rPr>
              <a:t> to </a:t>
            </a:r>
            <a:r>
              <a:rPr lang="en-US" sz="2933" dirty="0" err="1">
                <a:latin typeface="Times New Roman" panose="02020603050405020304" pitchFamily="18" charset="0"/>
                <a:ea typeface="Calibri" panose="020F0502020204030204" pitchFamily="34" charset="0"/>
                <a:cs typeface="Times New Roman" panose="02020603050405020304" pitchFamily="18" charset="0"/>
              </a:rPr>
              <a:t>lớn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Đảng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bộ</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và</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dân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Thụy</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vệ</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xây</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dựng</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933" dirty="0">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933" dirty="0">
                <a:latin typeface="Times New Roman" panose="02020603050405020304" pitchFamily="18" charset="0"/>
                <a:ea typeface="Calibri" panose="020F0502020204030204" pitchFamily="34"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6BF7B1-473C-32CD-44B1-52AB2F625013}"/>
              </a:ext>
            </a:extLst>
          </p:cNvPr>
          <p:cNvPicPr>
            <a:picLocks noChangeAspect="1"/>
          </p:cNvPicPr>
          <p:nvPr/>
        </p:nvPicPr>
        <p:blipFill>
          <a:blip r:embed="rId2"/>
          <a:srcRect b="4961"/>
          <a:stretch/>
        </p:blipFill>
        <p:spPr>
          <a:xfrm>
            <a:off x="0" y="0"/>
            <a:ext cx="12192000" cy="6858000"/>
          </a:xfrm>
          <a:prstGeom prst="rect">
            <a:avLst/>
          </a:prstGeom>
        </p:spPr>
      </p:pic>
      <p:sp>
        <p:nvSpPr>
          <p:cNvPr id="8" name="TextBox 7">
            <a:extLst>
              <a:ext uri="{FF2B5EF4-FFF2-40B4-BE49-F238E27FC236}">
                <a16:creationId xmlns:a16="http://schemas.microsoft.com/office/drawing/2014/main" id="{0CCC2490-4E6E-35BC-52F7-7614B15EBA24}"/>
              </a:ext>
            </a:extLst>
          </p:cNvPr>
          <p:cNvSpPr txBox="1"/>
          <p:nvPr/>
        </p:nvSpPr>
        <p:spPr>
          <a:xfrm>
            <a:off x="20917" y="-127000"/>
            <a:ext cx="12192000" cy="6862456"/>
          </a:xfrm>
          <a:prstGeom prst="rect">
            <a:avLst/>
          </a:prstGeom>
          <a:noFill/>
        </p:spPr>
        <p:txBody>
          <a:bodyPr wrap="square">
            <a:spAutoFit/>
          </a:bodyPr>
          <a:lstStyle/>
          <a:p>
            <a:pPr algn="just"/>
            <a:r>
              <a:rPr lang="en-US" sz="2933" dirty="0">
                <a:latin typeface="+mj-lt"/>
              </a:rPr>
              <a:t>		</a:t>
            </a:r>
            <a:r>
              <a:rPr lang="vi-VN" sz="2933" dirty="0">
                <a:latin typeface="+mj-lt"/>
              </a:rPr>
              <a:t>Công trình được khởi công vào tháng 5 năm 2023 và hoàn thành vào những ngày tháng 7 lịch sử năm 2024 gắn với nhiều sự kiện trọng đại của đất nước, thành phố và huyện. Đây là công trình mà Đảng bộ và nhân dân huyện Kiến Thụy đặt nhiều tâm huyết và cũng là một trong 11 dự án, công trình chào mừng kỷ niệm 80 năm ngày thành lập Chi bộ Đảng cộng sản đầu tiên của huyện (22/9/1944-22/9/2024).</a:t>
            </a:r>
          </a:p>
          <a:p>
            <a:pPr algn="just"/>
            <a:r>
              <a:rPr lang="vi-VN" sz="2933" dirty="0">
                <a:latin typeface="+mj-lt"/>
              </a:rPr>
              <a:t>             Đền thờ Liệt sỹ huyện Kiến Thụy  được đầu tư xây dựng mang ý nghĩa, vai trò quan trọng đối với quân và dân huyện Kiến Thụy, thể hiện tình cảm, lòng biết ơn to lớn đối với các anh hùng liệt sỹ đã chiến đấu, hy sinh vì sự nghiệp xây dựng và bảo vệ Tổ quốc. Đồng thời đây cũng là địa chỉ đỏ để rèn luyện, học tập, đoàn kết, hun đúc lòng tự hào, tự tôn dân tộc, ý chí tự lực tự cường, kiên trung, bất khuất cho thế hệ trẻ. </a:t>
            </a:r>
          </a:p>
          <a:p>
            <a:pPr algn="just"/>
            <a:r>
              <a:rPr lang="vi-VN" sz="2933" dirty="0">
                <a:latin typeface="+mj-lt"/>
              </a:rPr>
              <a:t>             Đặc biệt, là người con sinh ra và lớn lên trên mảnh đất Kiến Thụy anh hùng  thì chúng ta lại càng phải biết tự hào về truyền thống lịch sử cách mạng của quê hương.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AAFA4C-367D-D90D-861B-3E80730AE178}"/>
              </a:ext>
            </a:extLst>
          </p:cNvPr>
          <p:cNvPicPr>
            <a:picLocks noChangeAspect="1"/>
          </p:cNvPicPr>
          <p:nvPr/>
        </p:nvPicPr>
        <p:blipFill>
          <a:blip r:embed="rId2"/>
          <a:srcRect b="4961"/>
          <a:stretch/>
        </p:blipFill>
        <p:spPr>
          <a:xfrm>
            <a:off x="0" y="0"/>
            <a:ext cx="12192000" cy="6858000"/>
          </a:xfrm>
          <a:prstGeom prst="rect">
            <a:avLst/>
          </a:prstGeom>
        </p:spPr>
      </p:pic>
      <p:sp>
        <p:nvSpPr>
          <p:cNvPr id="26" name="TextBox 25">
            <a:extLst>
              <a:ext uri="{FF2B5EF4-FFF2-40B4-BE49-F238E27FC236}">
                <a16:creationId xmlns:a16="http://schemas.microsoft.com/office/drawing/2014/main" id="{23B25C37-FFCA-0D63-91CB-7D8BB9EAA479}"/>
              </a:ext>
            </a:extLst>
          </p:cNvPr>
          <p:cNvSpPr txBox="1"/>
          <p:nvPr/>
        </p:nvSpPr>
        <p:spPr>
          <a:xfrm>
            <a:off x="355600" y="5156200"/>
            <a:ext cx="10922000" cy="1446358"/>
          </a:xfrm>
          <a:prstGeom prst="rect">
            <a:avLst/>
          </a:prstGeom>
          <a:noFill/>
        </p:spPr>
        <p:txBody>
          <a:bodyPr wrap="square">
            <a:spAutoFit/>
          </a:bodyPr>
          <a:lstStyle/>
          <a:p>
            <a:pPr algn="just"/>
            <a:r>
              <a:rPr lang="en-US" sz="2933" dirty="0">
                <a:latin typeface="+mj-lt"/>
              </a:rPr>
              <a:t>		</a:t>
            </a:r>
            <a:r>
              <a:rPr lang="vi-VN" sz="2933" dirty="0">
                <a:latin typeface="+mj-lt"/>
              </a:rPr>
              <a:t>Kiến Thụy nơi có Khu tưởng niệm Vương triều Mạc, mảnh đất Dương Kinh xưa, kinh đô thứ 2 của Vương triều Mạc, một vương triều có nhiều đóng góp cho sự phát triển của lịch sử dân tộc</a:t>
            </a:r>
            <a:endParaRPr lang="en-US" sz="2933" dirty="0">
              <a:latin typeface="+mj-lt"/>
            </a:endParaRPr>
          </a:p>
        </p:txBody>
      </p:sp>
      <p:pic>
        <p:nvPicPr>
          <p:cNvPr id="27" name="Picture 26">
            <a:extLst>
              <a:ext uri="{FF2B5EF4-FFF2-40B4-BE49-F238E27FC236}">
                <a16:creationId xmlns:a16="http://schemas.microsoft.com/office/drawing/2014/main" id="{D2B7A89B-00A6-FFA2-05C9-77D583DC92B2}"/>
              </a:ext>
            </a:extLst>
          </p:cNvPr>
          <p:cNvPicPr>
            <a:picLocks noChangeAspect="1"/>
          </p:cNvPicPr>
          <p:nvPr/>
        </p:nvPicPr>
        <p:blipFill>
          <a:blip r:embed="rId3"/>
          <a:stretch>
            <a:fillRect/>
          </a:stretch>
        </p:blipFill>
        <p:spPr>
          <a:xfrm>
            <a:off x="2540000" y="0"/>
            <a:ext cx="6807200" cy="453813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1401</Words>
  <Application>Microsoft Macintosh PowerPoint</Application>
  <PresentationFormat>Widescreen</PresentationFormat>
  <Paragraphs>27</Paragraphs>
  <Slides>14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 Unicode Bold</vt:lpstr>
      <vt:lpstr>Nunito Bold</vt:lpstr>
      <vt:lpstr>Arial</vt:lpstr>
      <vt:lpstr>Calibri</vt:lpstr>
      <vt:lpstr>Calibri Light</vt:lpstr>
      <vt:lpstr>Nunito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Trường Tiểu học Tân Thành</dc:creator>
  <cp:lastModifiedBy>Microsoft Office User</cp:lastModifiedBy>
  <cp:revision>6</cp:revision>
  <dcterms:created xsi:type="dcterms:W3CDTF">2024-12-14T07:55:07Z</dcterms:created>
  <dcterms:modified xsi:type="dcterms:W3CDTF">2024-12-15T12:31:47Z</dcterms:modified>
</cp:coreProperties>
</file>