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14" r:id="rId2"/>
    <p:sldId id="315" r:id="rId3"/>
    <p:sldId id="316" r:id="rId4"/>
    <p:sldId id="317" r:id="rId5"/>
    <p:sldId id="371" r:id="rId6"/>
    <p:sldId id="318" r:id="rId7"/>
    <p:sldId id="319" r:id="rId8"/>
    <p:sldId id="320" r:id="rId9"/>
    <p:sldId id="365" r:id="rId10"/>
    <p:sldId id="362" r:id="rId11"/>
    <p:sldId id="359" r:id="rId12"/>
    <p:sldId id="364" r:id="rId13"/>
    <p:sldId id="323" r:id="rId14"/>
    <p:sldId id="361" r:id="rId15"/>
    <p:sldId id="367" r:id="rId16"/>
    <p:sldId id="368" r:id="rId17"/>
    <p:sldId id="369" r:id="rId18"/>
    <p:sldId id="366" r:id="rId19"/>
    <p:sldId id="328" r:id="rId20"/>
    <p:sldId id="330" r:id="rId21"/>
    <p:sldId id="331" r:id="rId22"/>
    <p:sldId id="370" r:id="rId23"/>
    <p:sldId id="333" r:id="rId24"/>
    <p:sldId id="357" r:id="rId25"/>
    <p:sldId id="372" r:id="rId26"/>
    <p:sldId id="3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1" autoAdjust="0"/>
    <p:restoredTop sz="86000" autoAdjust="0"/>
  </p:normalViewPr>
  <p:slideViewPr>
    <p:cSldViewPr snapToGrid="0">
      <p:cViewPr varScale="1">
        <p:scale>
          <a:sx n="61" d="100"/>
          <a:sy n="61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6087-2246-4FB2-BB72-12FF24D6566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DF0A1-30E7-4EEB-AF5A-55FD823F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78A30-3D4D-466A-91D9-2DC26ACB46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84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DF0A1-30E7-4EEB-AF5A-55FD823F75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8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DF0A1-30E7-4EEB-AF5A-55FD823F75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40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DF0A1-30E7-4EEB-AF5A-55FD823F75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3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DF0A1-30E7-4EEB-AF5A-55FD823F75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1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60401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0218127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4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53BA148-4FA5-731A-4F16-0AB9A1CE7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057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3F3C21A-A72B-2AAE-23FF-9914BB2CC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/>
        </p:blipFill>
        <p:spPr>
          <a:xfrm>
            <a:off x="0" y="1280886"/>
            <a:ext cx="12192000" cy="55771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05B229-2180-F9F0-A18C-BF5C5E151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r="16270"/>
          <a:stretch/>
        </p:blipFill>
        <p:spPr>
          <a:xfrm>
            <a:off x="519340" y="534151"/>
            <a:ext cx="9253310" cy="58057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25F598-D2FD-D4A2-6C04-8D4160DCD9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70" y="765778"/>
            <a:ext cx="8705850" cy="53264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7AFB9F5-5D01-77BC-596B-3112335D4B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6038032"/>
            <a:ext cx="2812345" cy="8199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55AB6CC-094F-3B36-B8E7-01FCD397CF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1" y="168440"/>
            <a:ext cx="1621289" cy="10463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2C51B5-6F72-5A56-91AD-8706F133C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8" r="94834"/>
          <a:stretch/>
        </p:blipFill>
        <p:spPr>
          <a:xfrm>
            <a:off x="297459" y="5017407"/>
            <a:ext cx="629840" cy="854372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C2BFE260-8ACF-B66F-3152-4685E2472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7903503" y="1263444"/>
            <a:ext cx="1017839" cy="1033596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6B33EFF3-25B0-98D0-17D4-EEC940938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/>
          <a:stretch/>
        </p:blipFill>
        <p:spPr>
          <a:xfrm flipH="1">
            <a:off x="6342744" y="751416"/>
            <a:ext cx="5849256" cy="6106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4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33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>
            <a:extLst>
              <a:ext uri="{FF2B5EF4-FFF2-40B4-BE49-F238E27FC236}">
                <a16:creationId xmlns:a16="http://schemas.microsoft.com/office/drawing/2014/main" id="{1DBD64E3-8439-486C-957F-6B57D11E2D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2" t="69348"/>
          <a:stretch/>
        </p:blipFill>
        <p:spPr>
          <a:xfrm>
            <a:off x="11183257" y="5360733"/>
            <a:ext cx="830591" cy="119907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850E1E5D-5960-A08A-78FB-B16422C68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58125" b="38795"/>
          <a:stretch/>
        </p:blipFill>
        <p:spPr>
          <a:xfrm>
            <a:off x="176620" y="1041376"/>
            <a:ext cx="4172676" cy="2631486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3FBD2A16-2247-56B2-0562-4FA3C7E69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4" t="-438" b="74016"/>
          <a:stretch/>
        </p:blipFill>
        <p:spPr>
          <a:xfrm>
            <a:off x="9964486" y="859318"/>
            <a:ext cx="1017839" cy="10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82" r:id="rId4"/>
    <p:sldLayoutId id="2147483683" r:id="rId5"/>
    <p:sldLayoutId id="2147483684" r:id="rId6"/>
  </p:sldLayoutIdLst>
  <p:transition spd="slow" advClick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3" Type="http://schemas.openxmlformats.org/officeDocument/2006/relationships/image" Target="../media/image48.png"/><Relationship Id="rId3" Type="http://schemas.openxmlformats.org/officeDocument/2006/relationships/audio" Target="../media/audio1.wav"/><Relationship Id="rId7" Type="http://schemas.openxmlformats.org/officeDocument/2006/relationships/image" Target="../media/image620.png"/><Relationship Id="rId12" Type="http://schemas.openxmlformats.org/officeDocument/2006/relationships/image" Target="../media/image4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0.png"/><Relationship Id="rId11" Type="http://schemas.openxmlformats.org/officeDocument/2006/relationships/image" Target="../media/image46.png"/><Relationship Id="rId5" Type="http://schemas.openxmlformats.org/officeDocument/2006/relationships/image" Target="../media/image600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video" Target="../media/media3.mp4"/><Relationship Id="rId11" Type="http://schemas.openxmlformats.org/officeDocument/2006/relationships/image" Target="../media/image15.png"/><Relationship Id="rId5" Type="http://schemas.microsoft.com/office/2007/relationships/media" Target="../media/media3.mp4"/><Relationship Id="rId15" Type="http://schemas.openxmlformats.org/officeDocument/2006/relationships/image" Target="../media/image19.pn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ideo" Target="../media/media3.mp4"/><Relationship Id="rId13" Type="http://schemas.openxmlformats.org/officeDocument/2006/relationships/image" Target="../media/image16.png"/><Relationship Id="rId18" Type="http://schemas.openxmlformats.org/officeDocument/2006/relationships/image" Target="../media/image24.png"/><Relationship Id="rId3" Type="http://schemas.microsoft.com/office/2007/relationships/media" Target="../media/media2.mp3"/><Relationship Id="rId21" Type="http://schemas.openxmlformats.org/officeDocument/2006/relationships/image" Target="../media/image23.png"/><Relationship Id="rId7" Type="http://schemas.microsoft.com/office/2007/relationships/media" Target="../media/media3.mp4"/><Relationship Id="rId12" Type="http://schemas.openxmlformats.org/officeDocument/2006/relationships/image" Target="../media/image15.png"/><Relationship Id="rId17" Type="http://schemas.openxmlformats.org/officeDocument/2006/relationships/slide" Target="slide13.xml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3.xml"/><Relationship Id="rId5" Type="http://schemas.microsoft.com/office/2007/relationships/media" Target="../media/media5.m4a"/><Relationship Id="rId15" Type="http://schemas.openxmlformats.org/officeDocument/2006/relationships/image" Target="../media/image18.png"/><Relationship Id="rId10" Type="http://schemas.openxmlformats.org/officeDocument/2006/relationships/audio" Target="../media/media6.mp3"/><Relationship Id="rId19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microsoft.com/office/2007/relationships/media" Target="../media/media6.mp3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5" Type="http://schemas.openxmlformats.org/officeDocument/2006/relationships/image" Target="../media/image27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video" Target="../media/media7.mp4"/><Relationship Id="rId2" Type="http://schemas.microsoft.com/office/2007/relationships/media" Target="../media/media7.mp4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959" y="1095225"/>
            <a:ext cx="4858933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7545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4D8876-682B-4CF1-B0B4-B02404E7C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43" y="3553749"/>
            <a:ext cx="3304251" cy="330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2387" y="2584253"/>
            <a:ext cx="8733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kích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mi-li-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915" y="360675"/>
            <a:ext cx="551770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2">
              <a:defRPr/>
            </a:pPr>
            <a:r>
              <a:rPr lang="en-US" sz="4000" b="1" dirty="0" err="1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</a:t>
            </a:r>
            <a:r>
              <a:rPr lang="en-US" sz="4000" b="1" dirty="0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-li-</a:t>
            </a:r>
            <a:r>
              <a:rPr lang="en-US" sz="4000" b="1" dirty="0" err="1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4000" b="1" dirty="0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 smtClean="0">
              <a:ln w="19050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9150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491603"/>
              </p:ext>
            </p:extLst>
          </p:nvPr>
        </p:nvGraphicFramePr>
        <p:xfrm>
          <a:off x="3168869" y="2096814"/>
          <a:ext cx="2333296" cy="217564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333296">
                  <a:extLst>
                    <a:ext uri="{9D8B030D-6E8A-4147-A177-3AD203B41FA5}">
                      <a16:colId xmlns:a16="http://schemas.microsoft.com/office/drawing/2014/main" val="4219877732"/>
                    </a:ext>
                  </a:extLst>
                </a:gridCol>
              </a:tblGrid>
              <a:tr h="21756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764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55592" y="2365280"/>
            <a:ext cx="5379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mm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3932425" y="3590250"/>
            <a:ext cx="806184" cy="233329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52026" y="5159990"/>
            <a:ext cx="2766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5976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072939"/>
              </p:ext>
            </p:extLst>
          </p:nvPr>
        </p:nvGraphicFramePr>
        <p:xfrm>
          <a:off x="3168869" y="2096814"/>
          <a:ext cx="2333296" cy="217564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333296">
                  <a:extLst>
                    <a:ext uri="{9D8B030D-6E8A-4147-A177-3AD203B41FA5}">
                      <a16:colId xmlns:a16="http://schemas.microsoft.com/office/drawing/2014/main" val="4219877732"/>
                    </a:ext>
                  </a:extLst>
                </a:gridCol>
              </a:tblGrid>
              <a:tr h="21756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764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1943332"/>
            <a:ext cx="5379360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-li-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 mm.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3932425" y="3590250"/>
            <a:ext cx="806184" cy="233329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52026" y="5159990"/>
            <a:ext cx="2766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3463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2487"/>
              </p:ext>
            </p:extLst>
          </p:nvPr>
        </p:nvGraphicFramePr>
        <p:xfrm>
          <a:off x="2828741" y="1238280"/>
          <a:ext cx="4705680" cy="455586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0568">
                  <a:extLst>
                    <a:ext uri="{9D8B030D-6E8A-4147-A177-3AD203B41FA5}">
                      <a16:colId xmlns:a16="http://schemas.microsoft.com/office/drawing/2014/main" val="321450189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978435625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79419649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643613796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318673959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243160644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12427345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79021802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267785044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065049687"/>
                    </a:ext>
                  </a:extLst>
                </a:gridCol>
              </a:tblGrid>
              <a:tr h="4526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496749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61327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87513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0811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45532"/>
                  </a:ext>
                </a:extLst>
              </a:tr>
              <a:tr h="4823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56044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818525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93935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18096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1777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115544"/>
              </p:ext>
            </p:extLst>
          </p:nvPr>
        </p:nvGraphicFramePr>
        <p:xfrm>
          <a:off x="519996" y="3292301"/>
          <a:ext cx="471896" cy="4478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1896">
                  <a:extLst>
                    <a:ext uri="{9D8B030D-6E8A-4147-A177-3AD203B41FA5}">
                      <a16:colId xmlns:a16="http://schemas.microsoft.com/office/drawing/2014/main" val="4219877732"/>
                    </a:ext>
                  </a:extLst>
                </a:gridCol>
              </a:tblGrid>
              <a:tr h="4478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76425"/>
                  </a:ext>
                </a:extLst>
              </a:tr>
            </a:tbl>
          </a:graphicData>
        </a:graphic>
      </p:graphicFrame>
      <p:sp>
        <p:nvSpPr>
          <p:cNvPr id="4" name="Right Brace 3"/>
          <p:cNvSpPr/>
          <p:nvPr/>
        </p:nvSpPr>
        <p:spPr>
          <a:xfrm>
            <a:off x="7749153" y="1268049"/>
            <a:ext cx="635429" cy="45261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99314" y="2304253"/>
            <a:ext cx="35926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00500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463 L 0.19023 0.29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46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276310"/>
              </p:ext>
            </p:extLst>
          </p:nvPr>
        </p:nvGraphicFramePr>
        <p:xfrm>
          <a:off x="3432245" y="982248"/>
          <a:ext cx="4705680" cy="455586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0568">
                  <a:extLst>
                    <a:ext uri="{9D8B030D-6E8A-4147-A177-3AD203B41FA5}">
                      <a16:colId xmlns:a16="http://schemas.microsoft.com/office/drawing/2014/main" val="321450189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978435625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79419649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643613796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318673959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243160644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12427345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79021802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267785044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065049687"/>
                    </a:ext>
                  </a:extLst>
                </a:gridCol>
              </a:tblGrid>
              <a:tr h="4526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496749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61327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87513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0811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45532"/>
                  </a:ext>
                </a:extLst>
              </a:tr>
              <a:tr h="4823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56044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818525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93935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18096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1777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754658"/>
              </p:ext>
            </p:extLst>
          </p:nvPr>
        </p:nvGraphicFramePr>
        <p:xfrm>
          <a:off x="519996" y="1075592"/>
          <a:ext cx="471896" cy="4478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1896">
                  <a:extLst>
                    <a:ext uri="{9D8B030D-6E8A-4147-A177-3AD203B41FA5}">
                      <a16:colId xmlns:a16="http://schemas.microsoft.com/office/drawing/2014/main" val="4219877732"/>
                    </a:ext>
                  </a:extLst>
                </a:gridCol>
              </a:tblGrid>
              <a:tr h="4478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76425"/>
                  </a:ext>
                </a:extLst>
              </a:tr>
            </a:tbl>
          </a:graphicData>
        </a:graphic>
      </p:graphicFrame>
      <p:sp>
        <p:nvSpPr>
          <p:cNvPr id="4" name="Right Brace 3"/>
          <p:cNvSpPr/>
          <p:nvPr/>
        </p:nvSpPr>
        <p:spPr>
          <a:xfrm>
            <a:off x="8352657" y="1012017"/>
            <a:ext cx="635429" cy="45261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95554" y="2322541"/>
            <a:ext cx="3196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79" y="1299506"/>
            <a:ext cx="1245529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37905"/>
              </p:ext>
            </p:extLst>
          </p:nvPr>
        </p:nvGraphicFramePr>
        <p:xfrm>
          <a:off x="512528" y="1075592"/>
          <a:ext cx="471896" cy="4478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1896">
                  <a:extLst>
                    <a:ext uri="{9D8B030D-6E8A-4147-A177-3AD203B41FA5}">
                      <a16:colId xmlns:a16="http://schemas.microsoft.com/office/drawing/2014/main" val="4219877732"/>
                    </a:ext>
                  </a:extLst>
                </a:gridCol>
              </a:tblGrid>
              <a:tr h="4478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7642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531552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23867 0.58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309" y="128764"/>
            <a:ext cx="10589758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 quan hệ </a:t>
            </a:r>
            <a:r>
              <a:rPr kumimoji="0" lang="en-US" sz="3200" b="1" i="0" u="none" strike="noStrike" kern="0" cap="none" spc="0" normalizeH="0" baseline="0" noProof="0" dirty="0" err="1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lang="en-US" sz="3200" b="1" kern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kern="0" dirty="0" err="1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kern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0" cap="none" spc="0" normalizeH="0" baseline="0" noProof="0" dirty="0" err="1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vuông </a:t>
            </a:r>
            <a:r>
              <a:rPr kumimoji="0" lang="en-US" sz="3200" b="1" i="0" u="none" strike="noStrike" kern="0" cap="none" spc="0" normalizeH="0" baseline="0" noProof="0" dirty="0" err="1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mi-li-</a:t>
            </a:r>
            <a:r>
              <a:rPr kumimoji="0" lang="en-US" sz="3200" b="1" i="0" u="none" strike="noStrike" kern="0" cap="none" spc="0" normalizeH="0" baseline="0" noProof="0" dirty="0" err="1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vuông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20" y="1580399"/>
            <a:ext cx="4010768" cy="3705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8420" y="4915353"/>
            <a:ext cx="391304" cy="37081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C9DAF8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1" name="Straight Arrow Connector 10"/>
          <p:cNvCxnSpPr>
            <a:stCxn id="6" idx="2"/>
          </p:cNvCxnSpPr>
          <p:nvPr/>
        </p:nvCxnSpPr>
        <p:spPr>
          <a:xfrm>
            <a:off x="1624072" y="5286164"/>
            <a:ext cx="0" cy="238579"/>
          </a:xfrm>
          <a:prstGeom prst="straightConnector1">
            <a:avLst/>
          </a:prstGeom>
          <a:noFill/>
          <a:ln w="38100" cap="flat" cmpd="sng" algn="ctr">
            <a:solidFill>
              <a:srgbClr val="261E35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3994" y="5405453"/>
                <a:ext cx="232562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rgbClr val="261E3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GB" sz="280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smtClean="0">
                            <a:solidFill>
                              <a:srgbClr val="261E3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rgbClr val="261E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4" y="5405453"/>
                <a:ext cx="2325624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634841" y="1584246"/>
            <a:ext cx="6557159" cy="34163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x 1 = 1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sz="36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x 100 = 100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5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318" y="538668"/>
            <a:ext cx="10589758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 quan hệ 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 xăng</a:t>
            </a:r>
            <a:r>
              <a:rPr lang="en-US" sz="3200" b="1" kern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-ti-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 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 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 mi-li-mét 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06" y="1580397"/>
            <a:ext cx="4010768" cy="3705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0460" y="4915353"/>
            <a:ext cx="391304" cy="37081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C9DAF8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2612" y="2889519"/>
                <a:ext cx="2325624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1" dirty="0" smtClean="0">
                    <a:solidFill>
                      <a:srgbClr val="002060"/>
                    </a:solidFill>
                    <a:latin typeface="Arial"/>
                  </a:rPr>
                  <a:t>100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GB" sz="40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4000" b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12" y="2889519"/>
                <a:ext cx="2325624" cy="721801"/>
              </a:xfrm>
              <a:prstGeom prst="rect">
                <a:avLst/>
              </a:prstGeom>
              <a:blipFill>
                <a:blip r:embed="rId3"/>
                <a:stretch>
                  <a:fillRect l="-6283" t="-13559" b="-355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96"/>
          <p:cNvSpPr>
            <a:spLocks/>
          </p:cNvSpPr>
          <p:nvPr/>
        </p:nvSpPr>
        <p:spPr bwMode="auto">
          <a:xfrm>
            <a:off x="1427896" y="1580397"/>
            <a:ext cx="170989" cy="3694577"/>
          </a:xfrm>
          <a:prstGeom prst="leftBrace">
            <a:avLst>
              <a:gd name="adj1" fmla="val 42514"/>
              <a:gd name="adj2" fmla="val 50000"/>
            </a:avLst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786992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0629" y="3088100"/>
            <a:ext cx="14885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 m</a:t>
            </a: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kumimoji="0" lang="en-GB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 flipV="1">
            <a:off x="987510" y="5100758"/>
            <a:ext cx="732950" cy="1"/>
          </a:xfrm>
          <a:prstGeom prst="straightConnector1">
            <a:avLst/>
          </a:prstGeom>
          <a:noFill/>
          <a:ln w="38100" cap="flat" cmpd="sng" algn="ctr">
            <a:solidFill>
              <a:srgbClr val="261E35"/>
            </a:solidFill>
            <a:prstDash val="soli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-604491" y="4839148"/>
            <a:ext cx="20398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261E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  <a:endParaRPr lang="en-GB" sz="3200" b="1" dirty="0">
              <a:solidFill>
                <a:srgbClr val="261E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2428" y="2466367"/>
            <a:ext cx="6429571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mm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x 10 = 100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30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3318" y="538668"/>
            <a:ext cx="10589758" cy="58477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Mối quan hệ 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 xăng</a:t>
            </a:r>
            <a:r>
              <a:rPr lang="en-US" sz="3200" b="1" kern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-ti-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 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 </a:t>
            </a:r>
            <a:r>
              <a:rPr kumimoji="0" lang="en-US" sz="3200" b="1" i="0" u="none" strike="noStrike" kern="0" cap="none" spc="0" normalizeH="0" baseline="0" noProof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 mi-li-mét </a:t>
            </a:r>
            <a:r>
              <a:rPr kumimoji="0" lang="en-US" sz="3200" b="1" i="0" u="none" strike="noStrike" kern="0" cap="none" spc="0" normalizeH="0" baseline="0" noProof="0" dirty="0" smtClean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06" y="1580397"/>
            <a:ext cx="4010768" cy="37057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0460" y="4915353"/>
            <a:ext cx="391304" cy="37081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C9DAF8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2612" y="2889519"/>
            <a:ext cx="2325624" cy="7218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  <a:latin typeface="Arial"/>
              </a:rPr>
              <a:t>1 </a:t>
            </a:r>
            <a:r>
              <a:rPr lang="en-GB" sz="4000" b="1" dirty="0" err="1" smtClean="0">
                <a:solidFill>
                  <a:srgbClr val="002060"/>
                </a:solidFill>
                <a:latin typeface="Arial"/>
              </a:rPr>
              <a:t>cm</a:t>
            </a:r>
            <a:r>
              <a:rPr lang="en-GB" sz="4000" b="1" baseline="30000" dirty="0" err="1">
                <a:solidFill>
                  <a:srgbClr val="002060"/>
                </a:solidFill>
                <a:latin typeface="Arial"/>
              </a:rPr>
              <a:t>2</a:t>
            </a:r>
            <a:endParaRPr lang="en-GB" sz="4000" b="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9" name="AutoShape 96"/>
          <p:cNvSpPr>
            <a:spLocks/>
          </p:cNvSpPr>
          <p:nvPr/>
        </p:nvSpPr>
        <p:spPr bwMode="auto">
          <a:xfrm>
            <a:off x="1427896" y="1580397"/>
            <a:ext cx="170989" cy="3694577"/>
          </a:xfrm>
          <a:prstGeom prst="leftBrace">
            <a:avLst>
              <a:gd name="adj1" fmla="val 42514"/>
              <a:gd name="adj2" fmla="val 50000"/>
            </a:avLst>
          </a:prstGeom>
          <a:ln>
            <a:headEnd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786992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0629" y="3088100"/>
            <a:ext cx="148852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 m</a:t>
            </a: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3200" b="1" kern="0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1cm</a:t>
            </a:r>
            <a:endParaRPr kumimoji="0" lang="en-GB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 flipV="1">
            <a:off x="987510" y="5100758"/>
            <a:ext cx="732950" cy="1"/>
          </a:xfrm>
          <a:prstGeom prst="straightConnector1">
            <a:avLst/>
          </a:prstGeom>
          <a:noFill/>
          <a:ln w="38100" cap="flat" cmpd="sng" algn="ctr">
            <a:solidFill>
              <a:srgbClr val="261E35"/>
            </a:solidFill>
            <a:prstDash val="soli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-604491" y="4839148"/>
            <a:ext cx="20398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261E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  <a:endParaRPr lang="en-GB" sz="3200" b="1" dirty="0">
              <a:solidFill>
                <a:srgbClr val="261E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5495" y="2150412"/>
            <a:ext cx="6202991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mm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mm = 1 cm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b="1" baseline="30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2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855866"/>
              </p:ext>
            </p:extLst>
          </p:nvPr>
        </p:nvGraphicFramePr>
        <p:xfrm>
          <a:off x="911093" y="193963"/>
          <a:ext cx="3756840" cy="367860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75684">
                  <a:extLst>
                    <a:ext uri="{9D8B030D-6E8A-4147-A177-3AD203B41FA5}">
                      <a16:colId xmlns:a16="http://schemas.microsoft.com/office/drawing/2014/main" val="3214501893"/>
                    </a:ext>
                  </a:extLst>
                </a:gridCol>
                <a:gridCol w="375684">
                  <a:extLst>
                    <a:ext uri="{9D8B030D-6E8A-4147-A177-3AD203B41FA5}">
                      <a16:colId xmlns:a16="http://schemas.microsoft.com/office/drawing/2014/main" val="1978435625"/>
                    </a:ext>
                  </a:extLst>
                </a:gridCol>
                <a:gridCol w="375684">
                  <a:extLst>
                    <a:ext uri="{9D8B030D-6E8A-4147-A177-3AD203B41FA5}">
                      <a16:colId xmlns:a16="http://schemas.microsoft.com/office/drawing/2014/main" val="2794196493"/>
                    </a:ext>
                  </a:extLst>
                </a:gridCol>
                <a:gridCol w="375684">
                  <a:extLst>
                    <a:ext uri="{9D8B030D-6E8A-4147-A177-3AD203B41FA5}">
                      <a16:colId xmlns:a16="http://schemas.microsoft.com/office/drawing/2014/main" val="1643613796"/>
                    </a:ext>
                  </a:extLst>
                </a:gridCol>
                <a:gridCol w="375684">
                  <a:extLst>
                    <a:ext uri="{9D8B030D-6E8A-4147-A177-3AD203B41FA5}">
                      <a16:colId xmlns:a16="http://schemas.microsoft.com/office/drawing/2014/main" val="3318673959"/>
                    </a:ext>
                  </a:extLst>
                </a:gridCol>
                <a:gridCol w="375684">
                  <a:extLst>
                    <a:ext uri="{9D8B030D-6E8A-4147-A177-3AD203B41FA5}">
                      <a16:colId xmlns:a16="http://schemas.microsoft.com/office/drawing/2014/main" val="1243160644"/>
                    </a:ext>
                  </a:extLst>
                </a:gridCol>
                <a:gridCol w="375684">
                  <a:extLst>
                    <a:ext uri="{9D8B030D-6E8A-4147-A177-3AD203B41FA5}">
                      <a16:colId xmlns:a16="http://schemas.microsoft.com/office/drawing/2014/main" val="3124273453"/>
                    </a:ext>
                  </a:extLst>
                </a:gridCol>
                <a:gridCol w="375684">
                  <a:extLst>
                    <a:ext uri="{9D8B030D-6E8A-4147-A177-3AD203B41FA5}">
                      <a16:colId xmlns:a16="http://schemas.microsoft.com/office/drawing/2014/main" val="279021802"/>
                    </a:ext>
                  </a:extLst>
                </a:gridCol>
                <a:gridCol w="375684">
                  <a:extLst>
                    <a:ext uri="{9D8B030D-6E8A-4147-A177-3AD203B41FA5}">
                      <a16:colId xmlns:a16="http://schemas.microsoft.com/office/drawing/2014/main" val="3267785044"/>
                    </a:ext>
                  </a:extLst>
                </a:gridCol>
                <a:gridCol w="375684">
                  <a:extLst>
                    <a:ext uri="{9D8B030D-6E8A-4147-A177-3AD203B41FA5}">
                      <a16:colId xmlns:a16="http://schemas.microsoft.com/office/drawing/2014/main" val="2065049687"/>
                    </a:ext>
                  </a:extLst>
                </a:gridCol>
              </a:tblGrid>
              <a:tr h="3628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496749"/>
                  </a:ext>
                </a:extLst>
              </a:tr>
              <a:tr h="362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61327"/>
                  </a:ext>
                </a:extLst>
              </a:tr>
              <a:tr h="362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87513"/>
                  </a:ext>
                </a:extLst>
              </a:tr>
              <a:tr h="362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0811"/>
                  </a:ext>
                </a:extLst>
              </a:tr>
              <a:tr h="362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45532"/>
                  </a:ext>
                </a:extLst>
              </a:tr>
              <a:tr h="3867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56044"/>
                  </a:ext>
                </a:extLst>
              </a:tr>
              <a:tr h="362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818525"/>
                  </a:ext>
                </a:extLst>
              </a:tr>
              <a:tr h="362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93935"/>
                  </a:ext>
                </a:extLst>
              </a:tr>
              <a:tr h="362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18096"/>
                  </a:ext>
                </a:extLst>
              </a:tr>
              <a:tr h="362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1777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19072" y="432407"/>
            <a:ext cx="1245529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075545"/>
              </p:ext>
            </p:extLst>
          </p:nvPr>
        </p:nvGraphicFramePr>
        <p:xfrm>
          <a:off x="911093" y="3499327"/>
          <a:ext cx="366406" cy="365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6406">
                  <a:extLst>
                    <a:ext uri="{9D8B030D-6E8A-4147-A177-3AD203B41FA5}">
                      <a16:colId xmlns:a16="http://schemas.microsoft.com/office/drawing/2014/main" val="4219877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7642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18975" y="203233"/>
            <a:ext cx="7373025" cy="21154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x 1 = 1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sz="2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x 100 = 100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2800" b="1" baseline="30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8974" y="2466367"/>
            <a:ext cx="7373025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mm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10 = 100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baseline="30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664110"/>
            <a:ext cx="1219200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mm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mm = 1 cm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b="1" baseline="30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926495"/>
              </p:ext>
            </p:extLst>
          </p:nvPr>
        </p:nvGraphicFramePr>
        <p:xfrm>
          <a:off x="189187" y="264193"/>
          <a:ext cx="378372" cy="365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8372">
                  <a:extLst>
                    <a:ext uri="{9D8B030D-6E8A-4147-A177-3AD203B41FA5}">
                      <a16:colId xmlns:a16="http://schemas.microsoft.com/office/drawing/2014/main" val="4219877732"/>
                    </a:ext>
                  </a:extLst>
                </a:gridCol>
              </a:tblGrid>
              <a:tr h="229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7642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3749954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608779" y="423609"/>
            <a:ext cx="11215591" cy="61964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481429"/>
              </p:ext>
            </p:extLst>
          </p:nvPr>
        </p:nvGraphicFramePr>
        <p:xfrm>
          <a:off x="877023" y="797648"/>
          <a:ext cx="4705680" cy="455586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0568">
                  <a:extLst>
                    <a:ext uri="{9D8B030D-6E8A-4147-A177-3AD203B41FA5}">
                      <a16:colId xmlns:a16="http://schemas.microsoft.com/office/drawing/2014/main" val="321450189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978435625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79419649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643613796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318673959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243160644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12427345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79021802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267785044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065049687"/>
                    </a:ext>
                  </a:extLst>
                </a:gridCol>
              </a:tblGrid>
              <a:tr h="4526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496749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61327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87513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0811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45532"/>
                  </a:ext>
                </a:extLst>
              </a:tr>
              <a:tr h="4823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56044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818525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93935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18096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1777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11277" y="2680299"/>
            <a:ext cx="5039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baseline="30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 100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baseline="30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11312" y="2724912"/>
            <a:ext cx="786384" cy="7863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05459"/>
              </p:ext>
            </p:extLst>
          </p:nvPr>
        </p:nvGraphicFramePr>
        <p:xfrm>
          <a:off x="873921" y="784509"/>
          <a:ext cx="471896" cy="4478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1896">
                  <a:extLst>
                    <a:ext uri="{9D8B030D-6E8A-4147-A177-3AD203B41FA5}">
                      <a16:colId xmlns:a16="http://schemas.microsoft.com/office/drawing/2014/main" val="4219877732"/>
                    </a:ext>
                  </a:extLst>
                </a:gridCol>
              </a:tblGrid>
              <a:tr h="4478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57642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321972" y="2303430"/>
            <a:ext cx="5217756" cy="1629348"/>
          </a:xfrm>
          <a:prstGeom prst="rect">
            <a:avLst/>
          </a:prstGeom>
          <a:noFill/>
          <a:ln w="76200" cap="flat" cmpd="sng" algn="ctr">
            <a:solidFill>
              <a:srgbClr val="F2D9C9">
                <a:lumMod val="10000"/>
              </a:srgbClr>
            </a:solidFill>
            <a:prstDash val="lgDash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38942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A3F72-9FE9-05EE-FCD0-E923060D7296}"/>
              </a:ext>
            </a:extLst>
          </p:cNvPr>
          <p:cNvSpPr txBox="1"/>
          <p:nvPr/>
        </p:nvSpPr>
        <p:spPr>
          <a:xfrm>
            <a:off x="1347425" y="2406451"/>
            <a:ext cx="92913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7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7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7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7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kumimoji="0" lang="en-GB" sz="7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8758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4D8876-682B-4CF1-B0B4-B02404E7C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43" y="3553749"/>
            <a:ext cx="3304251" cy="330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35808" y="1794221"/>
            <a:ext cx="87336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kích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mi-li-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</a:t>
            </a:r>
            <a:r>
              <a:rPr lang="en-US" sz="4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-li-</a:t>
            </a:r>
            <a:r>
              <a:rPr lang="en-US" sz="40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4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mm.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-li-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pt-BR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pt-BR" sz="40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 </a:t>
            </a:r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pt-BR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pt-BR" sz="4000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1 c</a:t>
            </a:r>
            <a:r>
              <a:rPr lang="pt-BR" sz="4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pt-BR" sz="4000" baseline="300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915" y="360675"/>
            <a:ext cx="551770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2">
              <a:defRPr/>
            </a:pPr>
            <a:r>
              <a:rPr lang="en-US" sz="4000" b="1" dirty="0" err="1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</a:t>
            </a:r>
            <a:r>
              <a:rPr lang="en-US" sz="4000" b="1" dirty="0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-li-</a:t>
            </a:r>
            <a:r>
              <a:rPr lang="en-US" sz="4000" b="1" dirty="0" err="1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4000" b="1" dirty="0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9050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 smtClean="0">
              <a:ln w="19050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30578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A3F72-9FE9-05EE-FCD0-E923060D7296}"/>
              </a:ext>
            </a:extLst>
          </p:cNvPr>
          <p:cNvSpPr txBox="1"/>
          <p:nvPr/>
        </p:nvSpPr>
        <p:spPr>
          <a:xfrm>
            <a:off x="1347425" y="2406451"/>
            <a:ext cx="92913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9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9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kumimoji="0" lang="en-GB" sz="9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5232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2620281" y="647024"/>
            <a:ext cx="86809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Hoàn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thành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bảng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sau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(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theo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mẫu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).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594124"/>
              </p:ext>
            </p:extLst>
          </p:nvPr>
        </p:nvGraphicFramePr>
        <p:xfrm>
          <a:off x="836580" y="1598076"/>
          <a:ext cx="1071988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3641">
                  <a:extLst>
                    <a:ext uri="{9D8B030D-6E8A-4147-A177-3AD203B41FA5}">
                      <a16:colId xmlns:a16="http://schemas.microsoft.com/office/drawing/2014/main" val="226006245"/>
                    </a:ext>
                  </a:extLst>
                </a:gridCol>
                <a:gridCol w="2696239">
                  <a:extLst>
                    <a:ext uri="{9D8B030D-6E8A-4147-A177-3AD203B41FA5}">
                      <a16:colId xmlns:a16="http://schemas.microsoft.com/office/drawing/2014/main" val="112699116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/>
                        <a:t>Đọc</a:t>
                      </a:r>
                      <a:endParaRPr lang="en-US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/>
                        <a:t>Viết</a:t>
                      </a:r>
                      <a:endParaRPr lang="en-US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554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baseline="0" dirty="0" err="1" smtClean="0"/>
                        <a:t>Năm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mươi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lăm</a:t>
                      </a:r>
                      <a:r>
                        <a:rPr lang="en-US" sz="4000" baseline="0" dirty="0" smtClean="0"/>
                        <a:t> mi-li-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55 </a:t>
                      </a:r>
                      <a:r>
                        <a:rPr lang="en-US" sz="4000" dirty="0" err="1" smtClean="0"/>
                        <a:t>mm</a:t>
                      </a:r>
                      <a:r>
                        <a:rPr lang="en-US" sz="4000" baseline="30000" dirty="0" err="1" smtClean="0"/>
                        <a:t>2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44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baseline="0" dirty="0" smtClean="0"/>
                        <a:t>Hai </a:t>
                      </a:r>
                      <a:r>
                        <a:rPr lang="en-US" sz="4000" baseline="0" dirty="0" err="1" smtClean="0"/>
                        <a:t>trăm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linh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tư</a:t>
                      </a:r>
                      <a:r>
                        <a:rPr lang="en-US" sz="4000" baseline="0" dirty="0" smtClean="0"/>
                        <a:t> mi-li-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57983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2 040 </a:t>
                      </a:r>
                      <a:r>
                        <a:rPr lang="en-US" sz="4000" dirty="0" err="1" smtClean="0"/>
                        <a:t>mm</a:t>
                      </a:r>
                      <a:r>
                        <a:rPr lang="en-US" sz="4000" baseline="30000" dirty="0" err="1" smtClean="0"/>
                        <a:t>2</a:t>
                      </a:r>
                      <a:endParaRPr lang="en-US" sz="4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4276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baseline="0" dirty="0" err="1" smtClean="0"/>
                        <a:t>Mười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nghìn</a:t>
                      </a:r>
                      <a:r>
                        <a:rPr lang="en-US" sz="4000" baseline="0" dirty="0" smtClean="0"/>
                        <a:t> mi-li-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2693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1" y="13337"/>
            <a:ext cx="2737341" cy="9632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04677" y="3354840"/>
            <a:ext cx="2285971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204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mm</a:t>
            </a:r>
            <a:r>
              <a:rPr lang="en-US" sz="4000" b="1" baseline="30000" dirty="0" err="1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308" y="4168721"/>
            <a:ext cx="7808961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Hai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nghìn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trăm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bốn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mươi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mi-li-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mét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vuông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23283" y="5005299"/>
            <a:ext cx="2567366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10 000 dm</a:t>
            </a:r>
            <a:r>
              <a:rPr lang="en-US" sz="40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965043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2825280" y="12499"/>
            <a:ext cx="210118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Số</a:t>
            </a: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29046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4400" dirty="0" smtClean="0"/>
              <a:t> 1 </a:t>
            </a:r>
            <a:r>
              <a:rPr lang="en-US" sz="4400" dirty="0" err="1" smtClean="0"/>
              <a:t>cm</a:t>
            </a:r>
            <a:r>
              <a:rPr lang="en-US" sz="4400" baseline="30000" dirty="0" err="1" smtClean="0"/>
              <a:t>2</a:t>
            </a:r>
            <a:r>
              <a:rPr lang="en-US" sz="4400" dirty="0" smtClean="0"/>
              <a:t> = 		</a:t>
            </a:r>
            <a:r>
              <a:rPr lang="en-US" sz="4400" dirty="0" err="1" smtClean="0"/>
              <a:t>mm</a:t>
            </a:r>
            <a:r>
              <a:rPr lang="en-US" sz="4400" baseline="30000" dirty="0" err="1" smtClean="0"/>
              <a:t>2</a:t>
            </a:r>
            <a:r>
              <a:rPr lang="en-US" sz="4400" baseline="30000" dirty="0"/>
              <a:t> </a:t>
            </a:r>
            <a:r>
              <a:rPr lang="en-US" sz="4400" dirty="0" smtClean="0"/>
              <a:t>   b</a:t>
            </a:r>
            <a:r>
              <a:rPr lang="en-US" sz="4400" dirty="0"/>
              <a:t>) </a:t>
            </a:r>
            <a:r>
              <a:rPr lang="en-US" sz="4400" dirty="0" smtClean="0"/>
              <a:t>1 </a:t>
            </a:r>
            <a:r>
              <a:rPr lang="en-US" sz="4400" dirty="0" err="1" smtClean="0"/>
              <a:t>cm</a:t>
            </a:r>
            <a:r>
              <a:rPr lang="en-US" sz="4400" baseline="30000" dirty="0" err="1" smtClean="0"/>
              <a:t>2</a:t>
            </a:r>
            <a:r>
              <a:rPr lang="en-US" sz="4400" dirty="0" smtClean="0"/>
              <a:t> 30 </a:t>
            </a:r>
            <a:r>
              <a:rPr lang="en-US" sz="4400" dirty="0" err="1" smtClean="0"/>
              <a:t>mm</a:t>
            </a:r>
            <a:r>
              <a:rPr lang="en-US" sz="4400" baseline="30000" dirty="0" err="1" smtClean="0"/>
              <a:t>2</a:t>
            </a:r>
            <a:r>
              <a:rPr lang="en-US" sz="4400" dirty="0" smtClean="0"/>
              <a:t> = </a:t>
            </a:r>
            <a:r>
              <a:rPr lang="en-US" sz="4400" dirty="0"/>
              <a:t>	</a:t>
            </a:r>
            <a:r>
              <a:rPr lang="en-US" sz="4400" dirty="0" smtClean="0"/>
              <a:t>      </a:t>
            </a:r>
            <a:r>
              <a:rPr lang="en-US" sz="4400" dirty="0" err="1"/>
              <a:t>m</a:t>
            </a:r>
            <a:r>
              <a:rPr lang="en-US" sz="4400" dirty="0" err="1" smtClean="0"/>
              <a:t>m</a:t>
            </a:r>
            <a:r>
              <a:rPr lang="en-US" sz="4400" baseline="30000" dirty="0" err="1" smtClean="0"/>
              <a:t>2</a:t>
            </a:r>
            <a:endParaRPr lang="en-US" sz="4400" baseline="30000" dirty="0" smtClean="0"/>
          </a:p>
          <a:p>
            <a:pPr>
              <a:lnSpc>
                <a:spcPct val="200000"/>
              </a:lnSpc>
            </a:pPr>
            <a:r>
              <a:rPr lang="en-US" sz="4400" dirty="0" smtClean="0"/>
              <a:t> 2 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</a:t>
            </a:r>
            <a:r>
              <a:rPr lang="en-US" sz="4400" dirty="0" err="1" smtClean="0"/>
              <a:t>mm</a:t>
            </a:r>
            <a:r>
              <a:rPr lang="en-US" sz="4400" baseline="30000" dirty="0" err="1" smtClean="0"/>
              <a:t>2</a:t>
            </a:r>
            <a:r>
              <a:rPr lang="en-US" sz="4400" baseline="30000" dirty="0" smtClean="0"/>
              <a:t>           </a:t>
            </a:r>
            <a:r>
              <a:rPr lang="en-US" sz="4400" dirty="0" smtClean="0"/>
              <a:t>8 </a:t>
            </a:r>
            <a:r>
              <a:rPr lang="en-US" sz="4400" dirty="0" err="1" smtClean="0"/>
              <a:t>cm</a:t>
            </a:r>
            <a:r>
              <a:rPr lang="en-US" sz="4400" baseline="30000" dirty="0" err="1" smtClean="0"/>
              <a:t>2</a:t>
            </a:r>
            <a:r>
              <a:rPr lang="en-US" sz="4400" dirty="0" smtClean="0"/>
              <a:t> </a:t>
            </a:r>
            <a:r>
              <a:rPr lang="en-US" sz="4400" dirty="0" err="1" smtClean="0"/>
              <a:t>5mm</a:t>
            </a:r>
            <a:r>
              <a:rPr lang="en-US" sz="4400" baseline="30000" dirty="0" err="1" smtClean="0"/>
              <a:t>2</a:t>
            </a:r>
            <a:r>
              <a:rPr lang="en-US" sz="4400" dirty="0" smtClean="0"/>
              <a:t> </a:t>
            </a:r>
            <a:r>
              <a:rPr lang="en-US" sz="4400" dirty="0"/>
              <a:t>= 		</a:t>
            </a:r>
            <a:r>
              <a:rPr lang="en-US" sz="4400" dirty="0" smtClean="0"/>
              <a:t>      </a:t>
            </a:r>
            <a:r>
              <a:rPr lang="en-US" sz="4400" dirty="0" err="1" smtClean="0"/>
              <a:t>mm</a:t>
            </a:r>
            <a:r>
              <a:rPr lang="en-US" sz="4400" baseline="30000" dirty="0" err="1" smtClean="0"/>
              <a:t>2</a:t>
            </a:r>
            <a:endParaRPr lang="en-US" sz="4400" baseline="30000" dirty="0" smtClean="0"/>
          </a:p>
          <a:p>
            <a:pPr>
              <a:lnSpc>
                <a:spcPct val="200000"/>
              </a:lnSpc>
            </a:pPr>
            <a:r>
              <a:rPr lang="en-US" sz="4400" dirty="0" smtClean="0"/>
              <a:t>200 </a:t>
            </a:r>
            <a:r>
              <a:rPr lang="en-US" sz="4400" dirty="0" err="1" smtClean="0"/>
              <a:t>mm</a:t>
            </a:r>
            <a:r>
              <a:rPr lang="en-US" sz="4400" baseline="30000" dirty="0" err="1" smtClean="0"/>
              <a:t>2</a:t>
            </a:r>
            <a:r>
              <a:rPr lang="en-US" sz="4400" dirty="0" smtClean="0"/>
              <a:t> </a:t>
            </a:r>
            <a:r>
              <a:rPr lang="en-US" sz="4400" dirty="0"/>
              <a:t>= 		  </a:t>
            </a:r>
            <a:r>
              <a:rPr lang="en-US" sz="4400" dirty="0" err="1" smtClean="0"/>
              <a:t>cm</a:t>
            </a:r>
            <a:r>
              <a:rPr lang="en-US" sz="4400" baseline="30000" dirty="0" err="1" smtClean="0"/>
              <a:t>2</a:t>
            </a:r>
            <a:r>
              <a:rPr lang="en-US" sz="4400" baseline="30000" dirty="0" smtClean="0"/>
              <a:t>          </a:t>
            </a:r>
            <a:r>
              <a:rPr lang="en-US" sz="4400" dirty="0" smtClean="0"/>
              <a:t>7 </a:t>
            </a:r>
            <a:r>
              <a:rPr lang="en-US" sz="4400" dirty="0" err="1" smtClean="0"/>
              <a:t>cm</a:t>
            </a:r>
            <a:r>
              <a:rPr lang="en-US" sz="4400" baseline="30000" dirty="0" err="1" smtClean="0"/>
              <a:t>2</a:t>
            </a:r>
            <a:r>
              <a:rPr lang="en-US" sz="4400" dirty="0" smtClean="0"/>
              <a:t> </a:t>
            </a:r>
            <a:r>
              <a:rPr lang="en-US" sz="4400" dirty="0" err="1" smtClean="0"/>
              <a:t>14mm</a:t>
            </a:r>
            <a:r>
              <a:rPr lang="en-US" sz="4400" baseline="30000" dirty="0" err="1" smtClean="0"/>
              <a:t>2</a:t>
            </a:r>
            <a:r>
              <a:rPr lang="en-US" sz="4400" dirty="0" smtClean="0"/>
              <a:t>= </a:t>
            </a:r>
            <a:r>
              <a:rPr lang="en-US" sz="4400" dirty="0"/>
              <a:t>		</a:t>
            </a:r>
            <a:r>
              <a:rPr lang="en-US" sz="4400" dirty="0" smtClean="0"/>
              <a:t>      </a:t>
            </a:r>
            <a:r>
              <a:rPr lang="en-US" sz="4400" dirty="0" err="1" smtClean="0"/>
              <a:t>mm</a:t>
            </a:r>
            <a:r>
              <a:rPr lang="en-US" sz="4400" baseline="30000" dirty="0" err="1" smtClean="0"/>
              <a:t>2</a:t>
            </a:r>
            <a:r>
              <a:rPr lang="en-US" sz="4400" dirty="0"/>
              <a:t>		</a:t>
            </a:r>
            <a:endParaRPr lang="en-US" sz="4400" baseline="30000" dirty="0"/>
          </a:p>
        </p:txBody>
      </p:sp>
      <p:sp>
        <p:nvSpPr>
          <p:cNvPr id="6" name="Rectangle 5"/>
          <p:cNvSpPr/>
          <p:nvPr/>
        </p:nvSpPr>
        <p:spPr>
          <a:xfrm>
            <a:off x="2431994" y="1675607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84450" y="1760967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25563" y="3077956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84450" y="3050105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70919" y="439156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67" y="63497"/>
            <a:ext cx="2737341" cy="96325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18952" y="165997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1</a:t>
            </a:r>
            <a:r>
              <a:rPr lang="en-US" sz="4400" dirty="0" smtClean="0">
                <a:solidFill>
                  <a:sysClr val="windowText" lastClr="000000"/>
                </a:solidFill>
              </a:rPr>
              <a:t>00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84451" y="1747587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130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25563" y="3038811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200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84450" y="3049136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805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09364" y="4355941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70918" y="4401439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714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09364" y="4338124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2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4263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4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54" y="492580"/>
            <a:ext cx="1158340" cy="1347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6194" y="713278"/>
            <a:ext cx="7584768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861" y="1516747"/>
            <a:ext cx="9554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nhãn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4" t="12872" r="19607" b="7014"/>
          <a:stretch/>
        </p:blipFill>
        <p:spPr>
          <a:xfrm>
            <a:off x="4279393" y="2887366"/>
            <a:ext cx="2176426" cy="29226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3" y="2331238"/>
            <a:ext cx="4635853" cy="34787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4" t="28533" r="21667" b="28801"/>
          <a:stretch/>
        </p:blipFill>
        <p:spPr>
          <a:xfrm>
            <a:off x="1818514" y="3913632"/>
            <a:ext cx="1809759" cy="102681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32202" y="4334256"/>
            <a:ext cx="327334" cy="308778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C9DAF8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smtClea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090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54" y="492580"/>
            <a:ext cx="1158340" cy="13473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6194" y="713278"/>
            <a:ext cx="7584768" cy="646331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861" y="1516747"/>
            <a:ext cx="9554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nhãn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792342" y="3120236"/>
            <a:ext cx="4537107" cy="1129886"/>
            <a:chOff x="6830721" y="2864057"/>
            <a:chExt cx="4537107" cy="1129886"/>
          </a:xfrm>
        </p:grpSpPr>
        <p:sp>
          <p:nvSpPr>
            <p:cNvPr id="6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27FD4D-74EC-22C5-C8C7-026E41DB7F45}"/>
                    </a:ext>
                  </a:extLst>
                </p:cNvPr>
                <p:cNvSpPr txBox="1"/>
                <p:nvPr/>
              </p:nvSpPr>
              <p:spPr>
                <a:xfrm>
                  <a:off x="7223859" y="3044278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C27FD4D-74EC-22C5-C8C7-026E41DB7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859" y="3044278"/>
                  <a:ext cx="3750829" cy="847733"/>
                </a:xfrm>
                <a:prstGeom prst="rect">
                  <a:avLst/>
                </a:prstGeom>
                <a:blipFill>
                  <a:blip r:embed="rId5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42996" y="3120236"/>
            <a:ext cx="4537107" cy="1129886"/>
            <a:chOff x="981375" y="2864057"/>
            <a:chExt cx="4537107" cy="1129886"/>
          </a:xfrm>
        </p:grpSpPr>
        <p:sp>
          <p:nvSpPr>
            <p:cNvPr id="9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635D41-A30F-4054-11B5-153EE02CF3CA}"/>
                    </a:ext>
                  </a:extLst>
                </p:cNvPr>
                <p:cNvSpPr txBox="1"/>
                <p:nvPr/>
              </p:nvSpPr>
              <p:spPr>
                <a:xfrm>
                  <a:off x="1607829" y="3005350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4800" b="1" smtClean="0">
                      <a:latin typeface="Cambria" panose="02040503050406030204" pitchFamily="18" charset="0"/>
                    </a:rPr>
                    <a:t> </a:t>
                  </a:r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D635D41-A30F-4054-11B5-153EE02CF3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829" y="3005350"/>
                  <a:ext cx="3750829" cy="847733"/>
                </a:xfrm>
                <a:prstGeom prst="rect">
                  <a:avLst/>
                </a:prstGeom>
                <a:blipFill>
                  <a:blip r:embed="rId6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18556" y="4611956"/>
            <a:ext cx="4537107" cy="1129886"/>
            <a:chOff x="981375" y="4872764"/>
            <a:chExt cx="4537107" cy="1129886"/>
          </a:xfrm>
        </p:grpSpPr>
        <p:sp>
          <p:nvSpPr>
            <p:cNvPr id="12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5252F5-F542-1C42-1C01-0876DA718AD9}"/>
                    </a:ext>
                  </a:extLst>
                </p:cNvPr>
                <p:cNvSpPr txBox="1"/>
                <p:nvPr/>
              </p:nvSpPr>
              <p:spPr>
                <a:xfrm>
                  <a:off x="1636711" y="5027486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𝐝</m:t>
                          </m:r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F5252F5-F542-1C42-1C01-0876DA718A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711" y="5027486"/>
                  <a:ext cx="3750829" cy="847733"/>
                </a:xfrm>
                <a:prstGeom prst="rect">
                  <a:avLst/>
                </a:prstGeom>
                <a:blipFill>
                  <a:blip r:embed="rId7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792342" y="4581016"/>
            <a:ext cx="4537107" cy="1129886"/>
            <a:chOff x="6830721" y="4714800"/>
            <a:chExt cx="4537107" cy="1129886"/>
          </a:xfrm>
        </p:grpSpPr>
        <p:sp>
          <p:nvSpPr>
            <p:cNvPr id="15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13FCE4-291E-4D2D-E8D5-2F1CD55EF9EA}"/>
                    </a:ext>
                  </a:extLst>
                </p:cNvPr>
                <p:cNvSpPr txBox="1"/>
                <p:nvPr/>
              </p:nvSpPr>
              <p:spPr>
                <a:xfrm>
                  <a:off x="7333466" y="4925962"/>
                  <a:ext cx="3750829" cy="847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latin typeface="Cambria" panose="02040503050406030204" pitchFamily="18" charset="0"/>
                    </a:rPr>
                    <a:t>15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4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US" sz="4800" b="1" dirty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B13FCE4-291E-4D2D-E8D5-2F1CD55EF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3466" y="4925962"/>
                  <a:ext cx="3750829" cy="847733"/>
                </a:xfrm>
                <a:prstGeom prst="rect">
                  <a:avLst/>
                </a:prstGeom>
                <a:blipFill>
                  <a:blip r:embed="rId8"/>
                  <a:stretch>
                    <a:fillRect t="-14388" b="-37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27773" y="3129713"/>
            <a:ext cx="1518921" cy="11298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7675" y="4468723"/>
            <a:ext cx="957111" cy="1365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173333" y="4465190"/>
            <a:ext cx="1238017" cy="12457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43380" y="3173434"/>
            <a:ext cx="1518921" cy="11298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889028" y="3324247"/>
            <a:ext cx="953350" cy="8575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9891" y="3173434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90037" y="4742517"/>
            <a:ext cx="891076" cy="8964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0739" y="469772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55" y="1683060"/>
            <a:ext cx="7701045" cy="37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751E4FC-960C-3567-54D9-153B8430EC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93948" y="1847588"/>
            <a:ext cx="5639289" cy="15812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20AF229-C12F-7303-5A54-22F3E75087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60149" y="3622456"/>
            <a:ext cx="6041660" cy="145278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F60AD0C-D246-E820-0865-55558A2049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8936" y="1967788"/>
            <a:ext cx="6840305" cy="146104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0AA31F8-0C61-8F3B-2F5D-A571A42C0B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45341" y="3706463"/>
            <a:ext cx="6840305" cy="11872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B69CAB9-91DB-B019-E000-47C081EDBD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12153" y="115903"/>
            <a:ext cx="12192000" cy="161991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29A3F72-9FE9-05EE-FCD0-E923060D7296}"/>
              </a:ext>
            </a:extLst>
          </p:cNvPr>
          <p:cNvSpPr txBox="1"/>
          <p:nvPr/>
        </p:nvSpPr>
        <p:spPr>
          <a:xfrm>
            <a:off x="1675229" y="403904"/>
            <a:ext cx="10304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800" b="1" spc="-3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5 </a:t>
            </a:r>
            <a:r>
              <a:rPr lang="en-US" altLang="zh-CN" sz="4800" b="1" spc="-3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dm</a:t>
            </a:r>
            <a:r>
              <a:rPr lang="en-US" altLang="zh-CN" sz="4800" b="1" spc="-300" baseline="300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2</a:t>
            </a:r>
            <a:r>
              <a:rPr lang="en-US" altLang="zh-CN" sz="4800" b="1" spc="-3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 45 </a:t>
            </a:r>
            <a:r>
              <a:rPr lang="en-US" altLang="zh-CN" sz="4800" b="1" spc="-3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cm</a:t>
            </a:r>
            <a:r>
              <a:rPr lang="en-US" altLang="zh-CN" sz="4800" b="1" spc="-300" baseline="3000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2</a:t>
            </a:r>
            <a:r>
              <a:rPr lang="en-US" altLang="zh-CN" sz="4800" b="1" spc="-300" baseline="30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4800" b="1" spc="-3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= </a:t>
            </a:r>
            <a:r>
              <a:rPr lang="en-US" altLang="zh-CN" sz="4800" b="1" spc="-3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… </a:t>
            </a:r>
            <a:r>
              <a:rPr lang="en-US" altLang="zh-CN" sz="4800" b="1" spc="-3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cm</a:t>
            </a:r>
            <a:r>
              <a:rPr lang="en-US" altLang="zh-CN" sz="4800" b="1" spc="-300" baseline="30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2</a:t>
            </a:r>
            <a:endParaRPr lang="vi-VN" altLang="zh-CN" sz="4800" b="1" spc="-300" dirty="0">
              <a:solidFill>
                <a:srgbClr val="E7E6E6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0E131B-854D-2086-5808-43A2986CAF5B}"/>
              </a:ext>
            </a:extLst>
          </p:cNvPr>
          <p:cNvSpPr txBox="1"/>
          <p:nvPr/>
        </p:nvSpPr>
        <p:spPr>
          <a:xfrm>
            <a:off x="852726" y="4146270"/>
            <a:ext cx="378311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545  c</a:t>
            </a:r>
            <a:r>
              <a:rPr lang="vi-VN" sz="4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8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思源黑体 CN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C7E4F6-F433-953E-623A-60C4581DAC21}"/>
              </a:ext>
            </a:extLst>
          </p:cNvPr>
          <p:cNvSpPr txBox="1"/>
          <p:nvPr/>
        </p:nvSpPr>
        <p:spPr>
          <a:xfrm>
            <a:off x="1155633" y="2746485"/>
            <a:ext cx="31240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8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500 </a:t>
            </a:r>
            <a:r>
              <a:rPr lang="en-US" sz="4800" b="1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4800" b="1" kern="0" baseline="30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GB" sz="4800" b="1" kern="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思源黑体 CN Medium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BFE016-0D4D-8F0D-48B7-0CDD41E3A1CA}"/>
              </a:ext>
            </a:extLst>
          </p:cNvPr>
          <p:cNvSpPr txBox="1"/>
          <p:nvPr/>
        </p:nvSpPr>
        <p:spPr>
          <a:xfrm>
            <a:off x="7367813" y="2753355"/>
            <a:ext cx="388587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8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545 cm</a:t>
            </a: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思源黑体 CN Medium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126A9C-5E3D-30C9-FADE-A0E7B10C0CAB}"/>
              </a:ext>
            </a:extLst>
          </p:cNvPr>
          <p:cNvSpPr txBox="1"/>
          <p:nvPr/>
        </p:nvSpPr>
        <p:spPr>
          <a:xfrm>
            <a:off x="7359522" y="3991963"/>
            <a:ext cx="36070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48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450</a:t>
            </a:r>
            <a:r>
              <a:rPr kumimoji="0" lang="en-US" sz="48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kumimoji="0" lang="en-US" sz="4800" b="1" i="0" u="none" strike="noStrike" kern="0" cap="none" spc="0" normalizeH="0" baseline="30000" noProof="0" dirty="0" err="1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思源黑体 CN Medium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81FA553-1A4C-A0BA-1AA2-FCFA4020BD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42675" y="2685223"/>
            <a:ext cx="1225402" cy="122540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40DD2F9-6796-F5EB-0814-EA6A744910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31526" y="2202262"/>
            <a:ext cx="1225402" cy="122540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F6790A1-3940-0BA9-3C4E-8D9A752151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79303" y="3687380"/>
            <a:ext cx="1225402" cy="122540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D03A719-0BDC-FEEA-1598-78D9DE83652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40423" y="4135315"/>
            <a:ext cx="1841088" cy="1569452"/>
          </a:xfrm>
          <a:prstGeom prst="rect">
            <a:avLst/>
          </a:prstGeom>
        </p:spPr>
      </p:pic>
      <p:pic>
        <p:nvPicPr>
          <p:cNvPr id="6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A9612A94-17CB-515A-5FBB-0B07A8DF81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6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866BF50C-F270-65A5-B33E-9AF39DD244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55431" y="1453201"/>
            <a:ext cx="1082920" cy="1082920"/>
          </a:xfrm>
          <a:prstGeom prst="rect">
            <a:avLst/>
          </a:prstGeom>
        </p:spPr>
      </p:pic>
      <p:pic>
        <p:nvPicPr>
          <p:cNvPr id="67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54A26090-1A9F-4FB7-00E0-F1832E0C98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55431" y="2345915"/>
            <a:ext cx="1082920" cy="1082920"/>
          </a:xfrm>
          <a:prstGeom prst="rect">
            <a:avLst/>
          </a:prstGeom>
        </p:spPr>
      </p:pic>
      <p:pic>
        <p:nvPicPr>
          <p:cNvPr id="68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9490ACEA-81B5-EFB4-9790-AC76B79702E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pic>
        <p:nvPicPr>
          <p:cNvPr id="3" name="đếm ngược thời gian 10 s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638701" y="4977706"/>
            <a:ext cx="3156261" cy="1775397"/>
          </a:xfrm>
          <a:prstGeom prst="rect">
            <a:avLst/>
          </a:prstGeom>
        </p:spPr>
      </p:pic>
      <p:pic>
        <p:nvPicPr>
          <p:cNvPr id="4" name="ttsmaker-file-2024-11-4-20-55-3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0" y="6311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8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93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2" presetClass="mediacall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45455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5303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31818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17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17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276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17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video>
              <p:cMediaNode vol="100000">
                <p:cTn id="9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>
              <p:cMediaNode vol="10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6" grpId="0"/>
      <p:bldP spid="57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751E4FC-960C-3567-54D9-153B8430EC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02759" y="1513526"/>
            <a:ext cx="5639289" cy="20313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20AF229-C12F-7303-5A54-22F3E75087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544242" y="3801774"/>
            <a:ext cx="6041660" cy="14013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F60AD0C-D246-E820-0865-55558A2049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7418" y="1828501"/>
            <a:ext cx="6318362" cy="12998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0AA31F8-0C61-8F3B-2F5D-A571A42C0BC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36446" y="3478764"/>
            <a:ext cx="6840305" cy="139630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B69CAB9-91DB-B019-E000-47C081EDBD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202759" y="59615"/>
            <a:ext cx="12192000" cy="1619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FB5B2A-CAE2-C131-1521-8F64E3019167}"/>
              </a:ext>
            </a:extLst>
          </p:cNvPr>
          <p:cNvSpPr txBox="1"/>
          <p:nvPr/>
        </p:nvSpPr>
        <p:spPr>
          <a:xfrm>
            <a:off x="1767145" y="325895"/>
            <a:ext cx="1234158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65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4m</a:t>
            </a:r>
            <a:r>
              <a:rPr lang="en-US" sz="6500" b="1" baseline="30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6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23 </a:t>
            </a:r>
            <a:r>
              <a:rPr lang="en-US" sz="65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6500" b="1" baseline="30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6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= …. </a:t>
            </a:r>
            <a:r>
              <a:rPr lang="en-US" sz="65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6500" b="1" baseline="30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GB" sz="65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76206-73FA-5CBD-C947-55856260ECC7}"/>
              </a:ext>
            </a:extLst>
          </p:cNvPr>
          <p:cNvSpPr txBox="1"/>
          <p:nvPr/>
        </p:nvSpPr>
        <p:spPr>
          <a:xfrm>
            <a:off x="7559605" y="1992426"/>
            <a:ext cx="34210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8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4 230 </a:t>
            </a:r>
            <a:r>
              <a:rPr lang="en-US" sz="4800" b="1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="1" kern="0" baseline="30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GB" sz="6600" kern="0" dirty="0">
              <a:solidFill>
                <a:srgbClr val="4472C4">
                  <a:lumMod val="75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43FD1-28D7-F303-1459-E3937AEB8204}"/>
              </a:ext>
            </a:extLst>
          </p:cNvPr>
          <p:cNvSpPr txBox="1"/>
          <p:nvPr/>
        </p:nvSpPr>
        <p:spPr>
          <a:xfrm>
            <a:off x="1500233" y="2232822"/>
            <a:ext cx="30344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54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423 </a:t>
            </a:r>
            <a:r>
              <a:rPr lang="en-US" sz="5400" b="1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5400" b="1" kern="0" baseline="30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GB" sz="7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思源黑体 CN Medium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AFA12-C493-6991-A934-B45461A93420}"/>
              </a:ext>
            </a:extLst>
          </p:cNvPr>
          <p:cNvSpPr txBox="1"/>
          <p:nvPr/>
        </p:nvSpPr>
        <p:spPr>
          <a:xfrm>
            <a:off x="1252902" y="4146063"/>
            <a:ext cx="28878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48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423 </a:t>
            </a:r>
            <a:r>
              <a:rPr lang="en-GB" sz="4800" b="1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endParaRPr lang="en-GB" sz="48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1AE11-0942-3C7E-5E7F-F34F744BDC71}"/>
              </a:ext>
            </a:extLst>
          </p:cNvPr>
          <p:cNvSpPr txBox="1"/>
          <p:nvPr/>
        </p:nvSpPr>
        <p:spPr>
          <a:xfrm>
            <a:off x="7185040" y="3801775"/>
            <a:ext cx="42761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8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42 300 </a:t>
            </a:r>
            <a:r>
              <a:rPr lang="en-US" sz="4800" b="1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="1" kern="0" baseline="30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GB" sz="6600" kern="0" dirty="0">
              <a:solidFill>
                <a:srgbClr val="4472C4">
                  <a:lumMod val="75000"/>
                </a:srgbClr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hlinkClick r:id="rId17" action="ppaction://hlinksldjump"/>
            <a:extLst>
              <a:ext uri="{FF2B5EF4-FFF2-40B4-BE49-F238E27FC236}">
                <a16:creationId xmlns:a16="http://schemas.microsoft.com/office/drawing/2014/main" id="{09F5CD53-D9A0-9D78-52BA-E9FD7133C4A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64" y="1444368"/>
            <a:ext cx="1613175" cy="1375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891D6B-C86F-3200-58EA-9F17495DA83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83" y="3753455"/>
            <a:ext cx="1360956" cy="1351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018AAE-0646-C82A-FD85-71406CD1E47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118" y="3544890"/>
            <a:ext cx="1056072" cy="1049032"/>
          </a:xfrm>
          <a:prstGeom prst="rect">
            <a:avLst/>
          </a:prstGeom>
        </p:spPr>
      </p:pic>
      <p:pic>
        <p:nvPicPr>
          <p:cNvPr id="12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52C17925-BE4A-B558-68C3-B4774C96B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149318" y="-481845"/>
            <a:ext cx="1082920" cy="1082920"/>
          </a:xfrm>
          <a:prstGeom prst="rect">
            <a:avLst/>
          </a:prstGeom>
        </p:spPr>
      </p:pic>
      <p:pic>
        <p:nvPicPr>
          <p:cNvPr id="13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5DCFAEF1-F2BE-A637-420E-5730E8D049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025814" y="928277"/>
            <a:ext cx="1082920" cy="1082920"/>
          </a:xfrm>
          <a:prstGeom prst="rect">
            <a:avLst/>
          </a:prstGeom>
        </p:spPr>
      </p:pic>
      <p:pic>
        <p:nvPicPr>
          <p:cNvPr id="14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D9CB9FB5-D0A6-8F77-2020-CE22A778C2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842170" y="2157841"/>
            <a:ext cx="1082920" cy="1082920"/>
          </a:xfrm>
          <a:prstGeom prst="rect">
            <a:avLst/>
          </a:prstGeom>
        </p:spPr>
      </p:pic>
      <p:pic>
        <p:nvPicPr>
          <p:cNvPr id="15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CDAE8F04-8BFC-706E-ABF9-34B03D46D7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889461" y="3424474"/>
            <a:ext cx="1082920" cy="10829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6303E6-A40C-58FF-16B1-91787C48968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08" y="1642257"/>
            <a:ext cx="1388074" cy="1378822"/>
          </a:xfrm>
          <a:prstGeom prst="rect">
            <a:avLst/>
          </a:prstGeom>
        </p:spPr>
      </p:pic>
      <p:pic>
        <p:nvPicPr>
          <p:cNvPr id="17" name="Số đo trên đọc là A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pic>
        <p:nvPicPr>
          <p:cNvPr id="23" name="đếm ngược thời gian 10 s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638701" y="4977706"/>
            <a:ext cx="3156261" cy="1775397"/>
          </a:xfrm>
          <a:prstGeom prst="rect">
            <a:avLst/>
          </a:prstGeom>
        </p:spPr>
      </p:pic>
      <p:pic>
        <p:nvPicPr>
          <p:cNvPr id="7" name="4 m vuong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8425" y="6271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089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6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2" presetClass="mediacall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333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33333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48485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37879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2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video>
              <p:cMediaNode vol="80000">
                <p:cTn id="98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audio>
              <p:cMediaNode vol="10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873492" y="739361"/>
            <a:ext cx="10362640" cy="1817828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6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7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1105956" y="1160151"/>
              <a:ext cx="9757116" cy="69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 2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: 1902c</a:t>
              </a:r>
              <a:r>
                <a:rPr lang="pt-BR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4800" b="1" smtClean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….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 20d</a:t>
              </a:r>
              <a:r>
                <a:rPr lang="pt-BR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 20c</a:t>
              </a:r>
              <a:r>
                <a:rPr lang="pt-BR" sz="48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pt-BR" sz="4800" b="1" baseline="30000" smtClean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en-US" sz="4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2510709"/>
            <a:ext cx="5009148" cy="1341189"/>
            <a:chOff x="873492" y="2301701"/>
            <a:chExt cx="5009148" cy="1341189"/>
          </a:xfrm>
        </p:grpSpPr>
        <p:grpSp>
          <p:nvGrpSpPr>
            <p:cNvPr id="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3182964" y="2301701"/>
              <a:ext cx="24424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2522399"/>
            <a:ext cx="5490974" cy="1323439"/>
            <a:chOff x="6309362" y="2313391"/>
            <a:chExt cx="5490974" cy="1323439"/>
          </a:xfrm>
        </p:grpSpPr>
        <p:grpSp>
          <p:nvGrpSpPr>
            <p:cNvPr id="1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8686507" y="2313391"/>
              <a:ext cx="311382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 dirty="0" smtClean="0">
                  <a:latin typeface="UTM Avo" panose="02040603050506020204" pitchFamily="18" charset="0"/>
                  <a:ea typeface="Cambria" panose="02040503050406030204" pitchFamily="18" charset="0"/>
                </a:rPr>
                <a:t>&gt;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3847161" y="4546684"/>
            <a:ext cx="5115000" cy="1323439"/>
            <a:chOff x="958238" y="4337676"/>
            <a:chExt cx="5115000" cy="1323439"/>
          </a:xfrm>
        </p:grpSpPr>
        <p:grpSp>
          <p:nvGrpSpPr>
            <p:cNvPr id="1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3095285" y="4337676"/>
              <a:ext cx="29779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8000" b="1" dirty="0" smtClean="0">
                  <a:latin typeface="UTM Avo" panose="02040603050506020204" pitchFamily="18" charset="0"/>
                  <a:ea typeface="Cambria" panose="02040503050406030204" pitchFamily="18" charset="0"/>
                </a:rPr>
                <a:t>=</a:t>
              </a:r>
              <a:endParaRPr lang="vi-VN" sz="8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5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0178">
            <a:off x="1811344" y="2088794"/>
            <a:ext cx="7919390" cy="1981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6631">
            <a:off x="2945957" y="890862"/>
            <a:ext cx="2853175" cy="1347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753" y="4782311"/>
            <a:ext cx="3432099" cy="8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2374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685" y="1406064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3642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357873688588819430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408017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3" y="1052452"/>
            <a:ext cx="10961265" cy="4777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673664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482</Words>
  <Application>Microsoft Office PowerPoint</Application>
  <PresentationFormat>Widescreen</PresentationFormat>
  <Paragraphs>109</Paragraphs>
  <Slides>26</Slides>
  <Notes>5</Notes>
  <HiddenSlides>0</HiddenSlides>
  <MMClips>14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#9Slide07 HoneyCream</vt:lpstr>
      <vt:lpstr>Arial</vt:lpstr>
      <vt:lpstr>Calibri</vt:lpstr>
      <vt:lpstr>Calibri Light</vt:lpstr>
      <vt:lpstr>Cambria</vt:lpstr>
      <vt:lpstr>Cambria Math</vt:lpstr>
      <vt:lpstr>等线</vt:lpstr>
      <vt:lpstr>等线 Light</vt:lpstr>
      <vt:lpstr>SVN-Newton</vt:lpstr>
      <vt:lpstr>Times New Roman</vt:lpstr>
      <vt:lpstr>UTM Avo</vt:lpstr>
      <vt:lpstr>仓耳青禾体-谷力 W04</vt:lpstr>
      <vt:lpstr>思源黑体 CN</vt:lpstr>
      <vt:lpstr>思源黑体 CN Medium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69</cp:revision>
  <dcterms:created xsi:type="dcterms:W3CDTF">2023-08-30T07:21:32Z</dcterms:created>
  <dcterms:modified xsi:type="dcterms:W3CDTF">2024-11-05T18:08:16Z</dcterms:modified>
</cp:coreProperties>
</file>