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7" r:id="rId3"/>
    <p:sldId id="258" r:id="rId4"/>
    <p:sldId id="283" r:id="rId5"/>
    <p:sldId id="284" r:id="rId6"/>
    <p:sldId id="285" r:id="rId7"/>
    <p:sldId id="286" r:id="rId8"/>
    <p:sldId id="287" r:id="rId9"/>
    <p:sldId id="1496" r:id="rId10"/>
    <p:sldId id="1514" r:id="rId11"/>
    <p:sldId id="1510" r:id="rId12"/>
    <p:sldId id="1515" r:id="rId13"/>
    <p:sldId id="1537" r:id="rId14"/>
    <p:sldId id="259" r:id="rId15"/>
    <p:sldId id="1538" r:id="rId16"/>
    <p:sldId id="1521" r:id="rId17"/>
    <p:sldId id="1547" r:id="rId18"/>
    <p:sldId id="1522" r:id="rId19"/>
    <p:sldId id="1504" r:id="rId20"/>
    <p:sldId id="1497" r:id="rId21"/>
    <p:sldId id="1498" r:id="rId22"/>
    <p:sldId id="1523" r:id="rId23"/>
    <p:sldId id="1540" r:id="rId24"/>
    <p:sldId id="1541" r:id="rId25"/>
    <p:sldId id="1542" r:id="rId26"/>
    <p:sldId id="1544" r:id="rId27"/>
    <p:sldId id="1499" r:id="rId28"/>
    <p:sldId id="1531" r:id="rId29"/>
    <p:sldId id="1500" r:id="rId30"/>
    <p:sldId id="1546" r:id="rId31"/>
    <p:sldId id="15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 Nguyễn" initials="LN" lastIdx="1" clrIdx="0">
    <p:extLst>
      <p:ext uri="{19B8F6BF-5375-455C-9EA6-DF929625EA0E}">
        <p15:presenceInfo xmlns:p15="http://schemas.microsoft.com/office/powerpoint/2012/main" userId="d20137c3814d8b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14T23:42:46.784"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2024/10/14</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2024/10/14</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10/14/2024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2.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5.png"/><Relationship Id="rId4" Type="http://schemas.openxmlformats.org/officeDocument/2006/relationships/tags" Target="../tags/tag5.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4.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4.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4.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7.jpe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27.png"/><Relationship Id="rId7"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comments" Target="../comments/comment1.xml"/><Relationship Id="rId4" Type="http://schemas.openxmlformats.org/officeDocument/2006/relationships/image" Target="../media/image48.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16" name="文本框 7">
            <a:extLst>
              <a:ext uri="{FF2B5EF4-FFF2-40B4-BE49-F238E27FC236}">
                <a16:creationId xmlns:a16="http://schemas.microsoft.com/office/drawing/2014/main" id="{B07D3780-2260-46BC-B3C6-30A20377408B}"/>
              </a:ext>
            </a:extLst>
          </p:cNvPr>
          <p:cNvSpPr txBox="1"/>
          <p:nvPr/>
        </p:nvSpPr>
        <p:spPr>
          <a:xfrm>
            <a:off x="345994" y="265348"/>
            <a:ext cx="79896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2022</a:t>
            </a:r>
            <a:endParaRPr kumimoji="0" lang="zh-CN" altLang="en-US"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endParaRPr>
          </a:p>
        </p:txBody>
      </p:sp>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7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7" y="11034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7429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762461" y="1643062"/>
            <a:ext cx="381993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1179</Words>
  <Application>Microsoft Office PowerPoint</Application>
  <PresentationFormat>Widescreen</PresentationFormat>
  <Paragraphs>245</Paragraphs>
  <Slides>30</Slides>
  <Notes>26</Notes>
  <HiddenSlides>0</HiddenSlides>
  <MMClips>17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等线</vt:lpstr>
      <vt:lpstr>Arial</vt:lpstr>
      <vt:lpstr>Arial-Rounded</vt:lpstr>
      <vt:lpstr>Calibri</vt:lpstr>
      <vt:lpstr>Coiny</vt:lpstr>
      <vt:lpstr>VNI-Avo</vt:lpstr>
      <vt:lpstr>字魂52号-阿开漫画体</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Len Nguyễn</cp:lastModifiedBy>
  <cp:revision>42</cp:revision>
  <dcterms:created xsi:type="dcterms:W3CDTF">2022-06-15T02:48:14Z</dcterms:created>
  <dcterms:modified xsi:type="dcterms:W3CDTF">2024-10-14T16:43:17Z</dcterms:modified>
</cp:coreProperties>
</file>