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55" r:id="rId1"/>
    <p:sldMasterId id="2147483669" r:id="rId2"/>
    <p:sldMasterId id="2147483671" r:id="rId3"/>
  </p:sldMasterIdLst>
  <p:notesMasterIdLst>
    <p:notesMasterId r:id="rId20"/>
  </p:notesMasterIdLst>
  <p:sldIdLst>
    <p:sldId id="257" r:id="rId4"/>
    <p:sldId id="295" r:id="rId5"/>
    <p:sldId id="297" r:id="rId6"/>
    <p:sldId id="349" r:id="rId7"/>
    <p:sldId id="382" r:id="rId8"/>
    <p:sldId id="393" r:id="rId9"/>
    <p:sldId id="394" r:id="rId10"/>
    <p:sldId id="395" r:id="rId11"/>
    <p:sldId id="396" r:id="rId12"/>
    <p:sldId id="397" r:id="rId13"/>
    <p:sldId id="383" r:id="rId14"/>
    <p:sldId id="388" r:id="rId15"/>
    <p:sldId id="319" r:id="rId16"/>
    <p:sldId id="341" r:id="rId17"/>
    <p:sldId id="304" r:id="rId18"/>
    <p:sldId id="39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79"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45DA6"/>
    <a:srgbClr val="2B4D89"/>
    <a:srgbClr val="23427B"/>
    <a:srgbClr val="A9A3BF"/>
    <a:srgbClr val="FBDBEA"/>
    <a:srgbClr val="FFFFFF"/>
    <a:srgbClr val="8CC542"/>
    <a:srgbClr val="2264AE"/>
    <a:srgbClr val="FA9D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940675A-B579-460E-94D1-54222C63F5DA}"/>
</file>

<file path=ppt/viewProps.xml><?xml version="1.0" encoding="utf-8"?>
<p:viewPr xmlns:a="http://schemas.openxmlformats.org/drawingml/2006/main" xmlns:r="http://schemas.openxmlformats.org/officeDocument/2006/relationships" xmlns:p="http://schemas.openxmlformats.org/presentationml/2006/main">
  <p:normalViewPr>
    <p:restoredLeft sz="48444" autoAdjust="0"/>
    <p:restoredTop sz="82727" autoAdjust="0"/>
  </p:normalViewPr>
  <p:slideViewPr>
    <p:cSldViewPr showGuides="1">
      <p:cViewPr>
        <p:scale>
          <a:sx n="66" d="100"/>
          <a:sy n="66" d="100"/>
        </p:scale>
        <p:origin x="-402" y="-240"/>
      </p:cViewPr>
      <p:guideLst>
        <p:guide orient="horz" pos="2179"/>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773FB2-FCE4-4968-B2CD-399F8EE1A4A9}" type="datetimeFigureOut">
              <a:rPr lang="en-US" smtClean="0"/>
              <a:t>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560A18-BC08-41C1-B514-908CEF84AF06}" type="slidenum">
              <a:rPr lang="en-US" smtClean="0"/>
              <a:t>‹#›</a:t>
            </a:fld>
            <a:endParaRPr lang="en-US"/>
          </a:p>
        </p:txBody>
      </p:sp>
    </p:spTree>
    <p:extLst>
      <p:ext uri="{BB962C8B-B14F-4D97-AF65-F5344CB8AC3E}">
        <p14:creationId xmlns:p14="http://schemas.microsoft.com/office/powerpoint/2010/main" val="3845543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VlkJRzAwgd0"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Cambria" panose="02040503050406030204" pitchFamily="18" charset="0"/>
              <a:buChar char="-"/>
            </a:pPr>
            <a:r>
              <a:rPr lang="en-US" sz="1800" dirty="0">
                <a:effectLst/>
                <a:latin typeface="Times New Roman" panose="02020603050405020304" pitchFamily="18" charset="0"/>
                <a:ea typeface="Calibri" panose="020F0502020204030204" pitchFamily="34" charset="0"/>
                <a:cs typeface="Arial" panose="020B0604020202020204" pitchFamily="34" charset="0"/>
              </a:rPr>
              <a:t>Sing a warm-up song: The morning routines song.</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r>
              <a:rPr lang="vi-VN" sz="1800" i="1" u="sng" dirty="0">
                <a:solidFill>
                  <a:srgbClr val="0000FF"/>
                </a:solidFill>
                <a:effectLst/>
                <a:latin typeface="Times New Roman" panose="02020603050405020304" pitchFamily="18" charset="0"/>
                <a:ea typeface="Calibri" panose="020F0502020204030204" pitchFamily="34" charset="0"/>
                <a:hlinkClick r:id="rId3"/>
              </a:rPr>
              <a:t>https://www.youtube.com/watch?v=VlkJRzAwgd0</a:t>
            </a:r>
            <a:r>
              <a:rPr lang="vi-VN" sz="1800" i="1" dirty="0">
                <a:effectLst/>
                <a:latin typeface="Times New Roman" panose="02020603050405020304" pitchFamily="18" charset="0"/>
                <a:ea typeface="Calibri" panose="020F0502020204030204" pitchFamily="34" charset="0"/>
              </a:rPr>
              <a:t> </a:t>
            </a:r>
            <a:endParaRPr lang="en-US" dirty="0"/>
          </a:p>
        </p:txBody>
      </p:sp>
      <p:sp>
        <p:nvSpPr>
          <p:cNvPr id="4" name="Slide Number Placeholder 3"/>
          <p:cNvSpPr>
            <a:spLocks noGrp="1"/>
          </p:cNvSpPr>
          <p:nvPr>
            <p:ph type="sldNum" sz="quarter" idx="5"/>
          </p:nvPr>
        </p:nvSpPr>
        <p:spPr/>
        <p:txBody>
          <a:bodyPr/>
          <a:lstStyle/>
          <a:p>
            <a:fld id="{77560A18-BC08-41C1-B514-908CEF84AF06}" type="slidenum">
              <a:rPr lang="en-US" smtClean="0"/>
              <a:t>2</a:t>
            </a:fld>
            <a:endParaRPr lang="en-US"/>
          </a:p>
        </p:txBody>
      </p:sp>
    </p:spTree>
    <p:extLst>
      <p:ext uri="{BB962C8B-B14F-4D97-AF65-F5344CB8AC3E}">
        <p14:creationId xmlns:p14="http://schemas.microsoft.com/office/powerpoint/2010/main" val="2254430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Cambria" panose="02040503050406030204" pitchFamily="18" charset="0"/>
              <a:buChar char="-"/>
            </a:pPr>
            <a:r>
              <a:rPr lang="en-US" sz="1800" dirty="0">
                <a:effectLst/>
                <a:latin typeface="Times New Roman" panose="02020603050405020304" pitchFamily="18" charset="0"/>
                <a:ea typeface="Calibri" panose="020F0502020204030204" pitchFamily="34" charset="0"/>
                <a:cs typeface="Arial" panose="020B0604020202020204" pitchFamily="34" charset="0"/>
              </a:rPr>
              <a:t>Correct students’ pronunciation mistakes and instruct students to say using proper intonation.</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0"/>
              </a:spcAft>
              <a:buFont typeface="Cambria" panose="02040503050406030204" pitchFamily="18" charset="0"/>
              <a:buChar char="-"/>
            </a:pPr>
            <a:r>
              <a:rPr lang="en-US" sz="1800" dirty="0">
                <a:effectLst/>
                <a:latin typeface="Times New Roman" panose="02020603050405020304" pitchFamily="18" charset="0"/>
                <a:ea typeface="Calibri" panose="020F0502020204030204" pitchFamily="34" charset="0"/>
                <a:cs typeface="Arial" panose="020B0604020202020204" pitchFamily="34" charset="0"/>
              </a:rPr>
              <a:t>Ask students to work in pairs: one student points, one student reads.</a:t>
            </a: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7560A18-BC08-41C1-B514-908CEF84AF06}" type="slidenum">
              <a:rPr lang="en-US" smtClean="0"/>
              <a:t>11</a:t>
            </a:fld>
            <a:endParaRPr lang="en-US"/>
          </a:p>
        </p:txBody>
      </p:sp>
    </p:spTree>
    <p:extLst>
      <p:ext uri="{BB962C8B-B14F-4D97-AF65-F5344CB8AC3E}">
        <p14:creationId xmlns:p14="http://schemas.microsoft.com/office/powerpoint/2010/main" val="4125676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Cambria" panose="02040503050406030204" pitchFamily="18" charset="0"/>
              <a:buChar char="-"/>
            </a:pPr>
            <a:r>
              <a:rPr lang="en-US" sz="1800" dirty="0">
                <a:effectLst/>
                <a:latin typeface="Times New Roman" panose="02020603050405020304" pitchFamily="18" charset="0"/>
                <a:ea typeface="Calibri" panose="020F0502020204030204" pitchFamily="34" charset="0"/>
                <a:cs typeface="Arial" panose="020B0604020202020204" pitchFamily="34" charset="0"/>
              </a:rPr>
              <a:t>Ask students to work in group.</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0"/>
              </a:spcAft>
              <a:buFont typeface="Cambria" panose="02040503050406030204" pitchFamily="18" charset="0"/>
              <a:buChar char="-"/>
            </a:pPr>
            <a:r>
              <a:rPr lang="en-US" sz="1800" dirty="0">
                <a:effectLst/>
                <a:latin typeface="Times New Roman" panose="02020603050405020304" pitchFamily="18" charset="0"/>
                <a:ea typeface="Calibri" panose="020F0502020204030204" pitchFamily="34" charset="0"/>
                <a:cs typeface="Arial" panose="020B0604020202020204" pitchFamily="34" charset="0"/>
              </a:rPr>
              <a:t>Each turn, one student from each group go to the board, pick one flashcard about daily activity. The others raise their hands to get their group’s turn, this group will make a sentence with the phrase.</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r>
              <a:rPr lang="vi-VN" sz="1800" dirty="0">
                <a:effectLst/>
                <a:latin typeface="Times New Roman" panose="02020603050405020304" pitchFamily="18" charset="0"/>
                <a:ea typeface="Calibri" panose="020F0502020204030204" pitchFamily="34" charset="0"/>
              </a:rPr>
              <a:t>Teacher gives points for the correct sentences.</a:t>
            </a:r>
            <a:endParaRPr lang="en-US" dirty="0"/>
          </a:p>
        </p:txBody>
      </p:sp>
      <p:sp>
        <p:nvSpPr>
          <p:cNvPr id="4" name="Slide Number Placeholder 3"/>
          <p:cNvSpPr>
            <a:spLocks noGrp="1"/>
          </p:cNvSpPr>
          <p:nvPr>
            <p:ph type="sldNum" sz="quarter" idx="5"/>
          </p:nvPr>
        </p:nvSpPr>
        <p:spPr/>
        <p:txBody>
          <a:bodyPr/>
          <a:lstStyle/>
          <a:p>
            <a:fld id="{77560A18-BC08-41C1-B514-908CEF84AF06}" type="slidenum">
              <a:rPr lang="en-US" smtClean="0"/>
              <a:t>12</a:t>
            </a:fld>
            <a:endParaRPr lang="en-US"/>
          </a:p>
        </p:txBody>
      </p:sp>
    </p:spTree>
    <p:extLst>
      <p:ext uri="{BB962C8B-B14F-4D97-AF65-F5344CB8AC3E}">
        <p14:creationId xmlns:p14="http://schemas.microsoft.com/office/powerpoint/2010/main" val="3606144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nSpc>
                <a:spcPct val="150000"/>
              </a:lnSpc>
              <a:spcBef>
                <a:spcPts val="0"/>
              </a:spcBef>
              <a:spcAft>
                <a:spcPts val="0"/>
              </a:spcAft>
              <a:buFont typeface="Times New Roman" panose="02020603050405020304" pitchFamily="18" charset="0"/>
              <a:buChar char="-"/>
            </a:pPr>
            <a:r>
              <a:rPr lang="en-US" sz="1800" dirty="0">
                <a:effectLst/>
                <a:latin typeface="Times New Roman" panose="02020603050405020304" pitchFamily="18" charset="0"/>
                <a:ea typeface=".VnTime" panose="020B7200000000000000" pitchFamily="34" charset="0"/>
                <a:cs typeface="Times New Roman" panose="02020603050405020304" pitchFamily="18" charset="0"/>
              </a:rPr>
              <a:t>Focus students on Activity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0"/>
              </a:spcBef>
              <a:spcAft>
                <a:spcPts val="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Ask students say the names in the table correctly, read aloud the activities and recognize the time.</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0"/>
              </a:spcBef>
              <a:spcAft>
                <a:spcPts val="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Tell student that they are going listen 6 people’s daily activities, then circle T if the sentences describe people’s activities correctly compared to the audio. Otherwise, students circle F.</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0"/>
              </a:spcBef>
              <a:spcAft>
                <a:spcPts val="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Play the audio CD (CD2 track 23) for students to listen once.</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0"/>
              </a:spcBef>
              <a:spcAft>
                <a:spcPts val="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Draw students’ attention to the example. Then explain.</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0"/>
              </a:spcBef>
              <a:spcAft>
                <a:spcPts val="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Play the audio for students to listen and circle.</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0"/>
              </a:spcBef>
              <a:spcAft>
                <a:spcPts val="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Ask some students to give their answers.</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0"/>
              </a:spcBef>
              <a:spcAft>
                <a:spcPts val="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Check and give correct answers.</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fld id="{CA3CE860-C239-42CE-8018-DEC6F1325EA4}" type="slidenum">
              <a:rPr lang="en-US" altLang="en-US">
                <a:cs typeface="Arial" panose="020B0604020202020204" pitchFamily="34" charset="0"/>
              </a:rPr>
              <a:t>13</a:t>
            </a:fld>
            <a:endParaRPr lang="en-US" altLang="en-US">
              <a:cs typeface="Arial" panose="020B0604020202020204" pitchFamily="34" charset="0"/>
            </a:endParaRPr>
          </a:p>
        </p:txBody>
      </p:sp>
    </p:spTree>
    <p:extLst>
      <p:ext uri="{BB962C8B-B14F-4D97-AF65-F5344CB8AC3E}">
        <p14:creationId xmlns:p14="http://schemas.microsoft.com/office/powerpoint/2010/main" val="985608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Cambria" panose="02040503050406030204" pitchFamily="18" charset="0"/>
              <a:buChar char="-"/>
            </a:pPr>
            <a:r>
              <a:rPr lang="en-US" sz="1800" dirty="0">
                <a:effectLst/>
                <a:latin typeface="Times New Roman" panose="02020603050405020304" pitchFamily="18" charset="0"/>
                <a:ea typeface="Calibri" panose="020F0502020204030204" pitchFamily="34" charset="0"/>
                <a:cs typeface="Arial" panose="020B0604020202020204" pitchFamily="34" charset="0"/>
              </a:rPr>
              <a:t>Ask students to look at the picture in Activity 3. Focus on Tommy and Ha Linh. Ask students what they are doing.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0"/>
              </a:spcAft>
              <a:buFont typeface="Cambria" panose="02040503050406030204" pitchFamily="18" charset="0"/>
              <a:buChar char="-"/>
            </a:pPr>
            <a:r>
              <a:rPr lang="en-US" sz="1800" dirty="0">
                <a:effectLst/>
                <a:latin typeface="Times New Roman" panose="02020603050405020304" pitchFamily="18" charset="0"/>
                <a:ea typeface="Calibri" panose="020F0502020204030204" pitchFamily="34" charset="0"/>
                <a:cs typeface="Arial" panose="020B0604020202020204" pitchFamily="34" charset="0"/>
              </a:rPr>
              <a:t>Introduce the context: Ha Linh says a phrase “go to bed” and then Tommy makes a sentence with this phrase “I go to bed at nine o’clock in the evening”.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0"/>
              </a:spcAft>
              <a:buFont typeface="Cambria" panose="02040503050406030204" pitchFamily="18" charset="0"/>
              <a:buChar char="-"/>
            </a:pPr>
            <a:r>
              <a:rPr lang="en-US" sz="1800" dirty="0">
                <a:effectLst/>
                <a:latin typeface="Times New Roman" panose="02020603050405020304" pitchFamily="18" charset="0"/>
                <a:ea typeface="Calibri" panose="020F0502020204030204" pitchFamily="34" charset="0"/>
                <a:cs typeface="Arial" panose="020B0604020202020204" pitchFamily="34" charset="0"/>
              </a:rPr>
              <a:t>Ask student to read the sample verb phrase and the sentence.</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0"/>
              </a:spcAft>
              <a:buFont typeface="Cambria" panose="02040503050406030204" pitchFamily="18" charset="0"/>
              <a:buChar char="-"/>
            </a:pPr>
            <a:r>
              <a:rPr lang="en-US" sz="1800" dirty="0">
                <a:effectLst/>
                <a:latin typeface="Times New Roman" panose="02020603050405020304" pitchFamily="18" charset="0"/>
                <a:ea typeface="Calibri" panose="020F0502020204030204" pitchFamily="34" charset="0"/>
                <a:cs typeface="Arial" panose="020B0604020202020204" pitchFamily="34" charset="0"/>
              </a:rPr>
              <a:t>Tell students that they are going work in pairs, each student takes turns to give a verb phrase and the other listens to this verb phrase, does the action while saying the sentence using this phrase.</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0"/>
              </a:spcAft>
              <a:buFont typeface="Cambria" panose="02040503050406030204" pitchFamily="18" charset="0"/>
              <a:buChar char="-"/>
            </a:pPr>
            <a:r>
              <a:rPr lang="en-U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Ask students to look at the pictures, read and write the words in the blanks to complete the sentences.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0"/>
              </a:spcAft>
              <a:buFont typeface="Cambria" panose="02040503050406030204" pitchFamily="18" charset="0"/>
              <a:buChar char="-"/>
            </a:pPr>
            <a:r>
              <a:rPr lang="en-U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Give time for students to work in pairs.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0"/>
              </a:spcAft>
              <a:buFont typeface="Cambria" panose="02040503050406030204" pitchFamily="18" charset="0"/>
              <a:buChar char="-"/>
            </a:pPr>
            <a:r>
              <a:rPr lang="en-U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Invite some students to go to the board, say aloud the verb phrases, the others raise their hands to do the actions and make the sentences.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r>
              <a:rPr lang="vi-VN" sz="1800" dirty="0">
                <a:solidFill>
                  <a:srgbClr val="000000"/>
                </a:solidFill>
                <a:effectLst/>
                <a:latin typeface="Times New Roman" panose="02020603050405020304" pitchFamily="18" charset="0"/>
                <a:ea typeface="Calibri" panose="020F0502020204030204" pitchFamily="34" charset="0"/>
              </a:rPr>
              <a:t>Give feedback.</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7560A18-BC08-41C1-B514-908CEF84AF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9870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Review all the words they have learned by using flashcards.</a:t>
            </a:r>
          </a:p>
          <a:p>
            <a:pPr lvl="0"/>
            <a:r>
              <a:rPr lang="en-US" sz="1200" kern="1200" dirty="0">
                <a:solidFill>
                  <a:schemeClr val="tx1"/>
                </a:solidFill>
                <a:effectLst/>
                <a:latin typeface="+mn-lt"/>
                <a:ea typeface="+mn-ea"/>
                <a:cs typeface="+mn-cs"/>
              </a:rPr>
              <a:t>Count the stars.</a:t>
            </a:r>
          </a:p>
          <a:p>
            <a:r>
              <a:rPr lang="vi-VN" sz="1200" kern="1200" dirty="0">
                <a:solidFill>
                  <a:schemeClr val="tx1"/>
                </a:solidFill>
                <a:effectLst/>
                <a:latin typeface="+mn-lt"/>
                <a:ea typeface="+mn-ea"/>
                <a:cs typeface="+mn-cs"/>
              </a:rPr>
              <a:t>Give compliments.</a:t>
            </a:r>
            <a:endParaRPr lang="en-US" dirty="0"/>
          </a:p>
        </p:txBody>
      </p:sp>
      <p:sp>
        <p:nvSpPr>
          <p:cNvPr id="4" name="Slide Number Placeholder 3"/>
          <p:cNvSpPr>
            <a:spLocks noGrp="1"/>
          </p:cNvSpPr>
          <p:nvPr>
            <p:ph type="sldNum" sz="quarter" idx="10"/>
          </p:nvPr>
        </p:nvSpPr>
        <p:spPr/>
        <p:txBody>
          <a:bodyPr/>
          <a:lstStyle/>
          <a:p>
            <a:fld id="{77560A18-BC08-41C1-B514-908CEF84AF06}" type="slidenum">
              <a:rPr lang="en-US" smtClean="0"/>
              <a:t>15</a:t>
            </a:fld>
            <a:endParaRPr lang="en-US"/>
          </a:p>
        </p:txBody>
      </p:sp>
    </p:spTree>
    <p:extLst>
      <p:ext uri="{BB962C8B-B14F-4D97-AF65-F5344CB8AC3E}">
        <p14:creationId xmlns:p14="http://schemas.microsoft.com/office/powerpoint/2010/main" val="586025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560A18-BC08-41C1-B514-908CEF84AF06}" type="slidenum">
              <a:rPr lang="en-US" smtClean="0"/>
              <a:t>3</a:t>
            </a:fld>
            <a:endParaRPr lang="en-US"/>
          </a:p>
        </p:txBody>
      </p:sp>
    </p:spTree>
    <p:extLst>
      <p:ext uri="{BB962C8B-B14F-4D97-AF65-F5344CB8AC3E}">
        <p14:creationId xmlns:p14="http://schemas.microsoft.com/office/powerpoint/2010/main" val="1059851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Cambria" panose="02040503050406030204" pitchFamily="18" charset="0"/>
              <a:buChar char="-"/>
            </a:pPr>
            <a:r>
              <a:rPr lang="en-US" sz="1800" dirty="0">
                <a:effectLst/>
                <a:latin typeface="Times New Roman" panose="02020603050405020304" pitchFamily="18" charset="0"/>
                <a:ea typeface="Calibri" panose="020F0502020204030204" pitchFamily="34" charset="0"/>
                <a:cs typeface="Arial" panose="020B0604020202020204" pitchFamily="34" charset="0"/>
              </a:rPr>
              <a:t>Ask students to look at the picture in activity 1, introduce the activities the boy often do in a day.</a:t>
            </a: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7560A18-BC08-41C1-B514-908CEF84AF06}" type="slidenum">
              <a:rPr lang="en-US" smtClean="0"/>
              <a:t>4</a:t>
            </a:fld>
            <a:endParaRPr lang="en-US"/>
          </a:p>
        </p:txBody>
      </p:sp>
    </p:spTree>
    <p:extLst>
      <p:ext uri="{BB962C8B-B14F-4D97-AF65-F5344CB8AC3E}">
        <p14:creationId xmlns:p14="http://schemas.microsoft.com/office/powerpoint/2010/main" val="1745106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Cambria" panose="02040503050406030204" pitchFamily="18" charset="0"/>
              <a:buChar char="-"/>
            </a:pPr>
            <a:r>
              <a:rPr lang="en-US" sz="1800" dirty="0">
                <a:effectLst/>
                <a:latin typeface="Times New Roman" panose="02020603050405020304" pitchFamily="18" charset="0"/>
                <a:ea typeface="Calibri" panose="020F0502020204030204" pitchFamily="34" charset="0"/>
                <a:cs typeface="Arial" panose="020B0604020202020204" pitchFamily="34" charset="0"/>
              </a:rPr>
              <a:t>Play the audio CD </a:t>
            </a:r>
            <a:r>
              <a:rPr lang="en-US" sz="1800" i="1" dirty="0">
                <a:effectLst/>
                <a:latin typeface="Times New Roman" panose="02020603050405020304" pitchFamily="18" charset="0"/>
                <a:ea typeface="Calibri" panose="020F0502020204030204" pitchFamily="34" charset="0"/>
                <a:cs typeface="Arial" panose="020B0604020202020204" pitchFamily="34" charset="0"/>
              </a:rPr>
              <a:t>(CD2 Track 22)</a:t>
            </a:r>
            <a:r>
              <a:rPr lang="en-US" sz="1800" dirty="0">
                <a:effectLst/>
                <a:latin typeface="Times New Roman" panose="02020603050405020304" pitchFamily="18" charset="0"/>
                <a:ea typeface="Calibri" panose="020F0502020204030204" pitchFamily="34" charset="0"/>
                <a:cs typeface="Arial" panose="020B0604020202020204" pitchFamily="34" charset="0"/>
              </a:rPr>
              <a:t> for students to listen to the twice.</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0"/>
              </a:spcAft>
              <a:buFont typeface="Cambria" panose="02040503050406030204" pitchFamily="18" charset="0"/>
              <a:buChar char="-"/>
            </a:pPr>
            <a:r>
              <a:rPr lang="en-US" sz="1800" dirty="0">
                <a:effectLst/>
                <a:latin typeface="Times New Roman" panose="02020603050405020304" pitchFamily="18" charset="0"/>
                <a:ea typeface="Calibri" panose="020F0502020204030204" pitchFamily="34" charset="0"/>
                <a:cs typeface="Arial" panose="020B0604020202020204" pitchFamily="34" charset="0"/>
              </a:rPr>
              <a:t>Play the audio for students to listen and repeat, teach the new words: </a:t>
            </a:r>
            <a:r>
              <a:rPr lang="en-U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do exercise, do homework, do housework, watch television, have a shower, go to bed, explain the meaning.</a:t>
            </a: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7560A18-BC08-41C1-B514-908CEF84AF06}" type="slidenum">
              <a:rPr lang="en-US" smtClean="0"/>
              <a:t>5</a:t>
            </a:fld>
            <a:endParaRPr lang="en-US"/>
          </a:p>
        </p:txBody>
      </p:sp>
    </p:spTree>
    <p:extLst>
      <p:ext uri="{BB962C8B-B14F-4D97-AF65-F5344CB8AC3E}">
        <p14:creationId xmlns:p14="http://schemas.microsoft.com/office/powerpoint/2010/main" val="3831169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Cambria" panose="02040503050406030204" pitchFamily="18" charset="0"/>
              <a:buChar char="-"/>
            </a:pPr>
            <a:r>
              <a:rPr lang="en-US" sz="1800" dirty="0">
                <a:effectLst/>
                <a:latin typeface="Times New Roman" panose="02020603050405020304" pitchFamily="18" charset="0"/>
                <a:ea typeface="Calibri" panose="020F0502020204030204" pitchFamily="34" charset="0"/>
                <a:cs typeface="Arial" panose="020B0604020202020204" pitchFamily="34" charset="0"/>
              </a:rPr>
              <a:t>Play the audio CD </a:t>
            </a:r>
            <a:r>
              <a:rPr lang="en-US" sz="1800" i="1" dirty="0">
                <a:effectLst/>
                <a:latin typeface="Times New Roman" panose="02020603050405020304" pitchFamily="18" charset="0"/>
                <a:ea typeface="Calibri" panose="020F0502020204030204" pitchFamily="34" charset="0"/>
                <a:cs typeface="Arial" panose="020B0604020202020204" pitchFamily="34" charset="0"/>
              </a:rPr>
              <a:t>(CD2 Track 22)</a:t>
            </a:r>
            <a:r>
              <a:rPr lang="en-US" sz="1800" dirty="0">
                <a:effectLst/>
                <a:latin typeface="Times New Roman" panose="02020603050405020304" pitchFamily="18" charset="0"/>
                <a:ea typeface="Calibri" panose="020F0502020204030204" pitchFamily="34" charset="0"/>
                <a:cs typeface="Arial" panose="020B0604020202020204" pitchFamily="34" charset="0"/>
              </a:rPr>
              <a:t> for students to listen to the twice.</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0"/>
              </a:spcAft>
              <a:buFont typeface="Cambria" panose="02040503050406030204" pitchFamily="18" charset="0"/>
              <a:buChar char="-"/>
            </a:pPr>
            <a:r>
              <a:rPr lang="en-US" sz="1800" dirty="0">
                <a:effectLst/>
                <a:latin typeface="Times New Roman" panose="02020603050405020304" pitchFamily="18" charset="0"/>
                <a:ea typeface="Calibri" panose="020F0502020204030204" pitchFamily="34" charset="0"/>
                <a:cs typeface="Arial" panose="020B0604020202020204" pitchFamily="34" charset="0"/>
              </a:rPr>
              <a:t>Play the audio for students to listen and repeat, teach the new words: </a:t>
            </a:r>
            <a:r>
              <a:rPr lang="en-U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do exercise, do homework, do housework, watch television, have a shower, go to bed, explain the meaning.</a:t>
            </a: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7560A18-BC08-41C1-B514-908CEF84AF06}" type="slidenum">
              <a:rPr lang="en-US" smtClean="0"/>
              <a:t>6</a:t>
            </a:fld>
            <a:endParaRPr lang="en-US"/>
          </a:p>
        </p:txBody>
      </p:sp>
    </p:spTree>
    <p:extLst>
      <p:ext uri="{BB962C8B-B14F-4D97-AF65-F5344CB8AC3E}">
        <p14:creationId xmlns:p14="http://schemas.microsoft.com/office/powerpoint/2010/main" val="2580722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Cambria" panose="02040503050406030204" pitchFamily="18" charset="0"/>
              <a:buChar char="-"/>
            </a:pPr>
            <a:r>
              <a:rPr lang="en-US" sz="1800" dirty="0">
                <a:effectLst/>
                <a:latin typeface="Times New Roman" panose="02020603050405020304" pitchFamily="18" charset="0"/>
                <a:ea typeface="Calibri" panose="020F0502020204030204" pitchFamily="34" charset="0"/>
                <a:cs typeface="Arial" panose="020B0604020202020204" pitchFamily="34" charset="0"/>
              </a:rPr>
              <a:t>Play the audio CD </a:t>
            </a:r>
            <a:r>
              <a:rPr lang="en-US" sz="1800" i="1" dirty="0">
                <a:effectLst/>
                <a:latin typeface="Times New Roman" panose="02020603050405020304" pitchFamily="18" charset="0"/>
                <a:ea typeface="Calibri" panose="020F0502020204030204" pitchFamily="34" charset="0"/>
                <a:cs typeface="Arial" panose="020B0604020202020204" pitchFamily="34" charset="0"/>
              </a:rPr>
              <a:t>(CD2 Track 22)</a:t>
            </a:r>
            <a:r>
              <a:rPr lang="en-US" sz="1800" dirty="0">
                <a:effectLst/>
                <a:latin typeface="Times New Roman" panose="02020603050405020304" pitchFamily="18" charset="0"/>
                <a:ea typeface="Calibri" panose="020F0502020204030204" pitchFamily="34" charset="0"/>
                <a:cs typeface="Arial" panose="020B0604020202020204" pitchFamily="34" charset="0"/>
              </a:rPr>
              <a:t> for students to listen to the twice.</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0"/>
              </a:spcAft>
              <a:buFont typeface="Cambria" panose="02040503050406030204" pitchFamily="18" charset="0"/>
              <a:buChar char="-"/>
            </a:pPr>
            <a:r>
              <a:rPr lang="en-US" sz="1800" dirty="0">
                <a:effectLst/>
                <a:latin typeface="Times New Roman" panose="02020603050405020304" pitchFamily="18" charset="0"/>
                <a:ea typeface="Calibri" panose="020F0502020204030204" pitchFamily="34" charset="0"/>
                <a:cs typeface="Arial" panose="020B0604020202020204" pitchFamily="34" charset="0"/>
              </a:rPr>
              <a:t>Play the audio for students to listen and repeat, teach the new words: </a:t>
            </a:r>
            <a:r>
              <a:rPr lang="en-U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do exercise, do homework, do housework, watch television, have a shower, go to bed, explain the meaning.</a:t>
            </a: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7560A18-BC08-41C1-B514-908CEF84AF06}" type="slidenum">
              <a:rPr lang="en-US" smtClean="0"/>
              <a:t>7</a:t>
            </a:fld>
            <a:endParaRPr lang="en-US"/>
          </a:p>
        </p:txBody>
      </p:sp>
    </p:spTree>
    <p:extLst>
      <p:ext uri="{BB962C8B-B14F-4D97-AF65-F5344CB8AC3E}">
        <p14:creationId xmlns:p14="http://schemas.microsoft.com/office/powerpoint/2010/main" val="3875417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Cambria" panose="02040503050406030204" pitchFamily="18" charset="0"/>
              <a:buChar char="-"/>
            </a:pPr>
            <a:r>
              <a:rPr lang="en-US" sz="1800" dirty="0">
                <a:effectLst/>
                <a:latin typeface="Times New Roman" panose="02020603050405020304" pitchFamily="18" charset="0"/>
                <a:ea typeface="Calibri" panose="020F0502020204030204" pitchFamily="34" charset="0"/>
                <a:cs typeface="Arial" panose="020B0604020202020204" pitchFamily="34" charset="0"/>
              </a:rPr>
              <a:t>Play the audio CD </a:t>
            </a:r>
            <a:r>
              <a:rPr lang="en-US" sz="1800" i="1" dirty="0">
                <a:effectLst/>
                <a:latin typeface="Times New Roman" panose="02020603050405020304" pitchFamily="18" charset="0"/>
                <a:ea typeface="Calibri" panose="020F0502020204030204" pitchFamily="34" charset="0"/>
                <a:cs typeface="Arial" panose="020B0604020202020204" pitchFamily="34" charset="0"/>
              </a:rPr>
              <a:t>(CD2 Track 22)</a:t>
            </a:r>
            <a:r>
              <a:rPr lang="en-US" sz="1800" dirty="0">
                <a:effectLst/>
                <a:latin typeface="Times New Roman" panose="02020603050405020304" pitchFamily="18" charset="0"/>
                <a:ea typeface="Calibri" panose="020F0502020204030204" pitchFamily="34" charset="0"/>
                <a:cs typeface="Arial" panose="020B0604020202020204" pitchFamily="34" charset="0"/>
              </a:rPr>
              <a:t> for students to listen to the twice.</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0"/>
              </a:spcAft>
              <a:buFont typeface="Cambria" panose="02040503050406030204" pitchFamily="18" charset="0"/>
              <a:buChar char="-"/>
            </a:pPr>
            <a:r>
              <a:rPr lang="en-US" sz="1800" dirty="0">
                <a:effectLst/>
                <a:latin typeface="Times New Roman" panose="02020603050405020304" pitchFamily="18" charset="0"/>
                <a:ea typeface="Calibri" panose="020F0502020204030204" pitchFamily="34" charset="0"/>
                <a:cs typeface="Arial" panose="020B0604020202020204" pitchFamily="34" charset="0"/>
              </a:rPr>
              <a:t>Play the audio for students to listen and repeat, teach the new words: </a:t>
            </a:r>
            <a:r>
              <a:rPr lang="en-U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do exercise, do homework, do housework, watch television, have a shower, go to bed, explain the meaning.</a:t>
            </a: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7560A18-BC08-41C1-B514-908CEF84AF06}" type="slidenum">
              <a:rPr lang="en-US" smtClean="0"/>
              <a:t>8</a:t>
            </a:fld>
            <a:endParaRPr lang="en-US"/>
          </a:p>
        </p:txBody>
      </p:sp>
    </p:spTree>
    <p:extLst>
      <p:ext uri="{BB962C8B-B14F-4D97-AF65-F5344CB8AC3E}">
        <p14:creationId xmlns:p14="http://schemas.microsoft.com/office/powerpoint/2010/main" val="3427677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Cambria" panose="02040503050406030204" pitchFamily="18" charset="0"/>
              <a:buChar char="-"/>
            </a:pPr>
            <a:r>
              <a:rPr lang="en-US" sz="1800" dirty="0">
                <a:effectLst/>
                <a:latin typeface="Times New Roman" panose="02020603050405020304" pitchFamily="18" charset="0"/>
                <a:ea typeface="Calibri" panose="020F0502020204030204" pitchFamily="34" charset="0"/>
                <a:cs typeface="Arial" panose="020B0604020202020204" pitchFamily="34" charset="0"/>
              </a:rPr>
              <a:t>Play the audio CD </a:t>
            </a:r>
            <a:r>
              <a:rPr lang="en-US" sz="1800" i="1" dirty="0">
                <a:effectLst/>
                <a:latin typeface="Times New Roman" panose="02020603050405020304" pitchFamily="18" charset="0"/>
                <a:ea typeface="Calibri" panose="020F0502020204030204" pitchFamily="34" charset="0"/>
                <a:cs typeface="Arial" panose="020B0604020202020204" pitchFamily="34" charset="0"/>
              </a:rPr>
              <a:t>(CD2 Track 22)</a:t>
            </a:r>
            <a:r>
              <a:rPr lang="en-US" sz="1800" dirty="0">
                <a:effectLst/>
                <a:latin typeface="Times New Roman" panose="02020603050405020304" pitchFamily="18" charset="0"/>
                <a:ea typeface="Calibri" panose="020F0502020204030204" pitchFamily="34" charset="0"/>
                <a:cs typeface="Arial" panose="020B0604020202020204" pitchFamily="34" charset="0"/>
              </a:rPr>
              <a:t> for students to listen to the twice.</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0"/>
              </a:spcAft>
              <a:buFont typeface="Cambria" panose="02040503050406030204" pitchFamily="18" charset="0"/>
              <a:buChar char="-"/>
            </a:pPr>
            <a:r>
              <a:rPr lang="en-US" sz="1800" dirty="0">
                <a:effectLst/>
                <a:latin typeface="Times New Roman" panose="02020603050405020304" pitchFamily="18" charset="0"/>
                <a:ea typeface="Calibri" panose="020F0502020204030204" pitchFamily="34" charset="0"/>
                <a:cs typeface="Arial" panose="020B0604020202020204" pitchFamily="34" charset="0"/>
              </a:rPr>
              <a:t>Play the audio for students to listen and repeat, teach the new words: </a:t>
            </a:r>
            <a:r>
              <a:rPr lang="en-U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do exercise, do homework, do housework, watch television, have a shower, go to bed, explain the meaning.</a:t>
            </a: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7560A18-BC08-41C1-B514-908CEF84AF06}" type="slidenum">
              <a:rPr lang="en-US" smtClean="0"/>
              <a:t>9</a:t>
            </a:fld>
            <a:endParaRPr lang="en-US"/>
          </a:p>
        </p:txBody>
      </p:sp>
    </p:spTree>
    <p:extLst>
      <p:ext uri="{BB962C8B-B14F-4D97-AF65-F5344CB8AC3E}">
        <p14:creationId xmlns:p14="http://schemas.microsoft.com/office/powerpoint/2010/main" val="1861645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Cambria" panose="02040503050406030204" pitchFamily="18" charset="0"/>
              <a:buChar char="-"/>
            </a:pPr>
            <a:r>
              <a:rPr lang="en-US" sz="1800" dirty="0">
                <a:effectLst/>
                <a:latin typeface="Times New Roman" panose="02020603050405020304" pitchFamily="18" charset="0"/>
                <a:ea typeface="Calibri" panose="020F0502020204030204" pitchFamily="34" charset="0"/>
                <a:cs typeface="Arial" panose="020B0604020202020204" pitchFamily="34" charset="0"/>
              </a:rPr>
              <a:t>Play the audio CD </a:t>
            </a:r>
            <a:r>
              <a:rPr lang="en-US" sz="1800" i="1" dirty="0">
                <a:effectLst/>
                <a:latin typeface="Times New Roman" panose="02020603050405020304" pitchFamily="18" charset="0"/>
                <a:ea typeface="Calibri" panose="020F0502020204030204" pitchFamily="34" charset="0"/>
                <a:cs typeface="Arial" panose="020B0604020202020204" pitchFamily="34" charset="0"/>
              </a:rPr>
              <a:t>(CD2 Track 22)</a:t>
            </a:r>
            <a:r>
              <a:rPr lang="en-US" sz="1800" dirty="0">
                <a:effectLst/>
                <a:latin typeface="Times New Roman" panose="02020603050405020304" pitchFamily="18" charset="0"/>
                <a:ea typeface="Calibri" panose="020F0502020204030204" pitchFamily="34" charset="0"/>
                <a:cs typeface="Arial" panose="020B0604020202020204" pitchFamily="34" charset="0"/>
              </a:rPr>
              <a:t> for students to listen to the twice.</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0"/>
              </a:spcAft>
              <a:buFont typeface="Cambria" panose="02040503050406030204" pitchFamily="18" charset="0"/>
              <a:buChar char="-"/>
            </a:pPr>
            <a:r>
              <a:rPr lang="en-US" sz="1800" dirty="0">
                <a:effectLst/>
                <a:latin typeface="Times New Roman" panose="02020603050405020304" pitchFamily="18" charset="0"/>
                <a:ea typeface="Calibri" panose="020F0502020204030204" pitchFamily="34" charset="0"/>
                <a:cs typeface="Arial" panose="020B0604020202020204" pitchFamily="34" charset="0"/>
              </a:rPr>
              <a:t>Play the audio for students to listen and repeat, teach the new words: </a:t>
            </a:r>
            <a:r>
              <a:rPr lang="en-U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do exercise, do homework, do housework, watch television, have a shower, go to bed, explain the meaning.</a:t>
            </a: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7560A18-BC08-41C1-B514-908CEF84AF06}" type="slidenum">
              <a:rPr lang="en-US" smtClean="0"/>
              <a:t>10</a:t>
            </a:fld>
            <a:endParaRPr lang="en-US"/>
          </a:p>
        </p:txBody>
      </p:sp>
    </p:spTree>
    <p:extLst>
      <p:ext uri="{BB962C8B-B14F-4D97-AF65-F5344CB8AC3E}">
        <p14:creationId xmlns:p14="http://schemas.microsoft.com/office/powerpoint/2010/main" val="4228046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E6AEFF-22B7-4C3F-B6EC-540CCFE47412}" type="datetime1">
              <a:rPr lang="en-US" smtClean="0"/>
              <a:t>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8D7866B-6AD3-4B79-B498-77A07C9BE5A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40C28E6-C3C4-426C-9F46-7492489DE4D3}" type="datetime1">
              <a:rPr lang="en-US" smtClean="0"/>
              <a:t>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8D7866B-6AD3-4B79-B498-77A07C9BE5A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71963CF-7C57-4356-8BB8-17BAB5E1A40D}" type="datetime1">
              <a:rPr lang="en-US" smtClean="0"/>
              <a:t>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8D7866B-6AD3-4B79-B498-77A07C9BE5A8}"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cSld>
  <p:clrMapOvr>
    <a:masterClrMapping/>
  </p:clrMapOvr>
  <p:transition>
    <p:pull dir="r"/>
    <p:sndAc>
      <p:stSnd>
        <p:snd r:embed="rId1" name="click.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96E623-F80A-48E4-BE7C-D9F8EC9D2CD1}" type="datetime1">
              <a:rPr lang="en-US" smtClean="0"/>
              <a:t>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588849D-ABF8-4A4C-9C46-2DFEE5BC2738}"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E6AEFF-22B7-4C3F-B6EC-540CCFE47412}" type="datetime1">
              <a:rPr lang="en-US" smtClean="0"/>
              <a:t>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8D7866B-6AD3-4B79-B498-77A07C9BE5A8}"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2F8C7A-5FA2-48DF-B404-B8AE1A02A8BD}" type="datetime1">
              <a:rPr lang="en-US" smtClean="0"/>
              <a:t>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8D7866B-6AD3-4B79-B498-77A07C9BE5A8}"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E9FBEB0-F9B0-468E-B37E-0D69E1797471}" type="datetime1">
              <a:rPr lang="en-US" smtClean="0"/>
              <a:t>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8D7866B-6AD3-4B79-B498-77A07C9BE5A8}"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7D8E91E-7096-41D1-A8C7-36DEAB02B8F0}" type="datetime1">
              <a:rPr lang="en-US" smtClean="0"/>
              <a:t>2/1/2024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8D7866B-6AD3-4B79-B498-77A07C9BE5A8}"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6A30FEE-93A2-4359-9261-284131A4D8AA}" type="datetime1">
              <a:rPr lang="en-US" smtClean="0"/>
              <a:t>2/1/2024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8D7866B-6AD3-4B79-B498-77A07C9BE5A8}"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952A67A-158F-478D-93E4-E156171B6E21}" type="datetime1">
              <a:rPr lang="en-US" smtClean="0"/>
              <a:t>2/1/2024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8D7866B-6AD3-4B79-B498-77A07C9BE5A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2F8C7A-5FA2-48DF-B404-B8AE1A02A8BD}" type="datetime1">
              <a:rPr lang="en-US" smtClean="0"/>
              <a:t>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8D7866B-6AD3-4B79-B498-77A07C9BE5A8}"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5260C7A0-4396-4DD1-83EB-0C3F57B52679}" type="datetime1">
              <a:rPr lang="en-US" smtClean="0"/>
              <a:t>2/1/2024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8D7866B-6AD3-4B79-B498-77A07C9BE5A8}"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C9B8388-1994-470B-BFBE-3E659CBBBBD9}" type="datetime1">
              <a:rPr lang="en-US" smtClean="0"/>
              <a:t>2/1/2024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8D7866B-6AD3-4B79-B498-77A07C9BE5A8}"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2ED6CC4-535B-4808-8BE6-0E6393A91201}" type="datetime1">
              <a:rPr lang="en-US" smtClean="0"/>
              <a:t>2/1/2024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8D7866B-6AD3-4B79-B498-77A07C9BE5A8}"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40C28E6-C3C4-426C-9F46-7492489DE4D3}" type="datetime1">
              <a:rPr lang="en-US" smtClean="0"/>
              <a:t>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8D7866B-6AD3-4B79-B498-77A07C9BE5A8}"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71963CF-7C57-4356-8BB8-17BAB5E1A40D}" type="datetime1">
              <a:rPr lang="en-US" smtClean="0"/>
              <a:t>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8D7866B-6AD3-4B79-B498-77A07C9BE5A8}"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cSld>
  <p:clrMapOvr>
    <a:masterClrMapping/>
  </p:clrMapOvr>
  <p:transition>
    <p:pull dir="r"/>
    <p:sndAc>
      <p:stSnd>
        <p:snd r:embed="rId1" name="click.wav"/>
      </p:stSnd>
    </p:sndAc>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E9FBEB0-F9B0-468E-B37E-0D69E1797471}" type="datetime1">
              <a:rPr lang="en-US" smtClean="0"/>
              <a:t>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8D7866B-6AD3-4B79-B498-77A07C9BE5A8}"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7D8E91E-7096-41D1-A8C7-36DEAB02B8F0}" type="datetime1">
              <a:rPr lang="en-US" smtClean="0"/>
              <a:t>2/1/2024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8D7866B-6AD3-4B79-B498-77A07C9BE5A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6A30FEE-93A2-4359-9261-284131A4D8AA}" type="datetime1">
              <a:rPr lang="en-US" smtClean="0"/>
              <a:t>2/1/2024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8D7866B-6AD3-4B79-B498-77A07C9BE5A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952A67A-158F-478D-93E4-E156171B6E21}" type="datetime1">
              <a:rPr lang="en-US" smtClean="0"/>
              <a:t>2/1/2024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8D7866B-6AD3-4B79-B498-77A07C9BE5A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5260C7A0-4396-4DD1-83EB-0C3F57B52679}" type="datetime1">
              <a:rPr lang="en-US" smtClean="0"/>
              <a:t>2/1/2024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8D7866B-6AD3-4B79-B498-77A07C9BE5A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C9B8388-1994-470B-BFBE-3E659CBBBBD9}" type="datetime1">
              <a:rPr lang="en-US" smtClean="0"/>
              <a:t>2/1/2024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8D7866B-6AD3-4B79-B498-77A07C9BE5A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2ED6CC4-535B-4808-8BE6-0E6393A91201}" type="datetime1">
              <a:rPr lang="en-US" smtClean="0"/>
              <a:t>2/1/2024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8D7866B-6AD3-4B79-B498-77A07C9BE5A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microsoft.com/office/2007/relationships/hdphoto" Target="../media/hdphoto1.wdp"/><Relationship Id="rId2" Type="http://schemas.openxmlformats.org/officeDocument/2006/relationships/slideLayout" Target="../slideLayouts/slideLayout15.xml"/><Relationship Id="rId16"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jpe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2600" y="150478"/>
            <a:ext cx="8686800" cy="1095030"/>
          </a:xfrm>
          <a:prstGeom prst="rect">
            <a:avLst/>
          </a:prstGeom>
        </p:spPr>
        <p:txBody>
          <a:bodyPr vert="horz" lIns="91440" tIns="45720" rIns="91440" bIns="45720" rtlCol="0" anchor="ctr">
            <a:normAutofit/>
          </a:bodyPr>
          <a:lstStyle/>
          <a:p>
            <a:r>
              <a:rPr lang="en-US"/>
              <a:t>Click to edit Master title style</a:t>
            </a:r>
          </a:p>
        </p:txBody>
      </p:sp>
      <p:pic>
        <p:nvPicPr>
          <p:cNvPr id="7" name="Picture 3"/>
          <p:cNvPicPr>
            <a:picLocks noChangeAspect="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995479" y="0"/>
            <a:ext cx="120015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0" y="6349878"/>
            <a:ext cx="12192000" cy="0"/>
          </a:xfrm>
          <a:prstGeom prst="line">
            <a:avLst/>
          </a:prstGeom>
          <a:ln w="19050">
            <a:solidFill>
              <a:srgbClr val="F6844E"/>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text, compact disk&#10;&#10;Description automatically generated"/>
          <p:cNvPicPr>
            <a:picLocks noChangeAspect="1"/>
          </p:cNvPicPr>
          <p:nvPr userDrawn="1"/>
        </p:nvPicPr>
        <p:blipFill rotWithShape="1">
          <a:blip r:embed="rId15" cstate="print">
            <a:extLst>
              <a:ext uri="{BEBA8EAE-BF5A-486C-A8C5-ECC9F3942E4B}">
                <a14:imgProps xmlns:a14="http://schemas.microsoft.com/office/drawing/2010/main">
                  <a14:imgLayer r:embed="rId16">
                    <a14:imgEffect>
                      <a14:backgroundRemoval t="11250" b="35781" l="9603" r="89956">
                        <a14:foregroundMark x1="32671" y1="11250" x2="30684" y2="13438"/>
                        <a14:foregroundMark x1="10044" y1="15703" x2="9603" y2="17656"/>
                        <a14:foregroundMark x1="37196" y1="35000" x2="38742" y2="35000"/>
                        <a14:foregroundMark x1="43709" y1="33594" x2="43157" y2="35781"/>
                      </a14:backgroundRemoval>
                    </a14:imgEffect>
                  </a14:imgLayer>
                </a14:imgProps>
              </a:ext>
              <a:ext uri="{28A0092B-C50C-407E-A947-70E740481C1C}">
                <a14:useLocalDpi xmlns:a14="http://schemas.microsoft.com/office/drawing/2010/main" val="0"/>
              </a:ext>
            </a:extLst>
          </a:blip>
          <a:srcRect t="8806" b="62043"/>
          <a:stretch>
            <a:fillRect/>
          </a:stretch>
        </p:blipFill>
        <p:spPr>
          <a:xfrm>
            <a:off x="10886" y="6376059"/>
            <a:ext cx="1077683" cy="443841"/>
          </a:xfrm>
          <a:prstGeom prst="rect">
            <a:avLst/>
          </a:prstGeom>
        </p:spPr>
      </p:pic>
      <p:sp>
        <p:nvSpPr>
          <p:cNvPr id="20" name="Rectangle: Rounded Corners 19"/>
          <p:cNvSpPr/>
          <p:nvPr userDrawn="1"/>
        </p:nvSpPr>
        <p:spPr>
          <a:xfrm>
            <a:off x="10249988" y="6419114"/>
            <a:ext cx="1859280" cy="383855"/>
          </a:xfrm>
          <a:prstGeom prst="roundRect">
            <a:avLst>
              <a:gd name="adj" fmla="val 50000"/>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Placeholder 1"/>
          <p:cNvSpPr txBox="1"/>
          <p:nvPr userDrawn="1"/>
        </p:nvSpPr>
        <p:spPr>
          <a:xfrm>
            <a:off x="10249988" y="6442897"/>
            <a:ext cx="1859280" cy="3362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a:solidFill>
                  <a:srgbClr val="F6844E"/>
                </a:solidFill>
                <a:latin typeface="Lucida Calligraphy" panose="03010101010101010101" pitchFamily="66" charset="0"/>
              </a:rPr>
              <a:t>Unit 4 - Lesson 3</a:t>
            </a:r>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rgbClr val="FBE8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 compact disk&#10;&#10;Description automatically generated"/>
          <p:cNvPicPr>
            <a:picLocks noChangeAspect="1"/>
          </p:cNvPicPr>
          <p:nvPr userDrawn="1"/>
        </p:nvPicPr>
        <p:blipFill rotWithShape="1">
          <a:blip r:embed="rId3">
            <a:extLst>
              <a:ext uri="{28A0092B-C50C-407E-A947-70E740481C1C}">
                <a14:useLocalDpi xmlns:a14="http://schemas.microsoft.com/office/drawing/2010/main" val="0"/>
              </a:ext>
            </a:extLst>
          </a:blip>
          <a:srcRect t="8042" r="955" b="61482"/>
          <a:stretch>
            <a:fillRect/>
          </a:stretch>
        </p:blipFill>
        <p:spPr>
          <a:xfrm>
            <a:off x="114299" y="1698784"/>
            <a:ext cx="11849101" cy="5159216"/>
          </a:xfrm>
          <a:prstGeom prst="rect">
            <a:avLst/>
          </a:prstGeom>
        </p:spPr>
      </p:pic>
      <p:pic>
        <p:nvPicPr>
          <p:cNvPr id="9" name="Picture 1"/>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048000" y="228600"/>
            <a:ext cx="6096000" cy="1710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0"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2600" y="150478"/>
            <a:ext cx="8686800" cy="1095030"/>
          </a:xfrm>
          <a:prstGeom prst="rect">
            <a:avLst/>
          </a:prstGeom>
        </p:spPr>
        <p:txBody>
          <a:bodyPr vert="horz" lIns="91440" tIns="45720" rIns="91440" bIns="45720" rtlCol="0" anchor="ctr">
            <a:normAutofit/>
          </a:bodyPr>
          <a:lstStyle/>
          <a:p>
            <a:r>
              <a:rPr lang="en-US"/>
              <a:t>Click to edit Master title style</a:t>
            </a:r>
          </a:p>
        </p:txBody>
      </p:sp>
      <p:pic>
        <p:nvPicPr>
          <p:cNvPr id="7" name="Picture 3"/>
          <p:cNvPicPr>
            <a:picLocks noChangeAspect="1"/>
          </p:cNvPicPr>
          <p:nvPr userDrawn="1"/>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995479" y="0"/>
            <a:ext cx="120015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0" y="6349878"/>
            <a:ext cx="12192000" cy="0"/>
          </a:xfrm>
          <a:prstGeom prst="line">
            <a:avLst/>
          </a:prstGeom>
          <a:ln w="19050">
            <a:solidFill>
              <a:srgbClr val="F6844E"/>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text, compact disk&#10;&#10;Description automatically generated"/>
          <p:cNvPicPr>
            <a:picLocks noChangeAspect="1"/>
          </p:cNvPicPr>
          <p:nvPr userDrawn="1"/>
        </p:nvPicPr>
        <p:blipFill rotWithShape="1">
          <a:blip r:embed="rId16" cstate="print">
            <a:extLst>
              <a:ext uri="{BEBA8EAE-BF5A-486C-A8C5-ECC9F3942E4B}">
                <a14:imgProps xmlns:a14="http://schemas.microsoft.com/office/drawing/2010/main">
                  <a14:imgLayer r:embed="rId17">
                    <a14:imgEffect>
                      <a14:backgroundRemoval t="11250" b="35781" l="9603" r="89956">
                        <a14:foregroundMark x1="32671" y1="11250" x2="30684" y2="13438"/>
                        <a14:foregroundMark x1="10044" y1="15703" x2="9603" y2="17656"/>
                        <a14:foregroundMark x1="37196" y1="35000" x2="38742" y2="35000"/>
                        <a14:foregroundMark x1="43709" y1="33594" x2="43157" y2="35781"/>
                      </a14:backgroundRemoval>
                    </a14:imgEffect>
                  </a14:imgLayer>
                </a14:imgProps>
              </a:ext>
              <a:ext uri="{28A0092B-C50C-407E-A947-70E740481C1C}">
                <a14:useLocalDpi xmlns:a14="http://schemas.microsoft.com/office/drawing/2010/main" val="0"/>
              </a:ext>
            </a:extLst>
          </a:blip>
          <a:srcRect t="8806" b="62043"/>
          <a:stretch>
            <a:fillRect/>
          </a:stretch>
        </p:blipFill>
        <p:spPr>
          <a:xfrm>
            <a:off x="10886" y="6376059"/>
            <a:ext cx="1077683" cy="443841"/>
          </a:xfrm>
          <a:prstGeom prst="rect">
            <a:avLst/>
          </a:prstGeom>
        </p:spPr>
      </p:pic>
      <p:sp>
        <p:nvSpPr>
          <p:cNvPr id="20" name="Rectangle: Rounded Corners 19"/>
          <p:cNvSpPr/>
          <p:nvPr userDrawn="1"/>
        </p:nvSpPr>
        <p:spPr>
          <a:xfrm>
            <a:off x="10249988" y="6419114"/>
            <a:ext cx="1859280" cy="383855"/>
          </a:xfrm>
          <a:prstGeom prst="roundRect">
            <a:avLst>
              <a:gd name="adj" fmla="val 50000"/>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Placeholder 1"/>
          <p:cNvSpPr txBox="1"/>
          <p:nvPr userDrawn="1"/>
        </p:nvSpPr>
        <p:spPr>
          <a:xfrm>
            <a:off x="10249988" y="6442897"/>
            <a:ext cx="1859280" cy="3362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a:solidFill>
                  <a:srgbClr val="F6844E"/>
                </a:solidFill>
                <a:latin typeface="Lucida Calligraphy" panose="03010101010101010101" pitchFamily="66" charset="0"/>
              </a:rPr>
              <a:t>Unit 4 - Lesson 3</a:t>
            </a:r>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0.png"/><Relationship Id="rId5" Type="http://schemas.openxmlformats.org/officeDocument/2006/relationships/image" Target="../media/image9.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slideLayout" Target="../slideLayouts/slideLayout4.xml"/><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9.png"/><Relationship Id="rId2" Type="http://schemas.openxmlformats.org/officeDocument/2006/relationships/audio" Target="../media/media2.mp3"/><Relationship Id="rId16" Type="http://schemas.openxmlformats.org/officeDocument/2006/relationships/image" Target="../media/image22.png"/><Relationship Id="rId1" Type="http://schemas.microsoft.com/office/2007/relationships/media" Target="../media/media2.mp3"/><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1.png"/><Relationship Id="rId10" Type="http://schemas.openxmlformats.org/officeDocument/2006/relationships/image" Target="../media/image15.png"/><Relationship Id="rId4" Type="http://schemas.openxmlformats.org/officeDocument/2006/relationships/notesSlide" Target="../notesSlides/notesSlide10.xml"/><Relationship Id="rId9" Type="http://schemas.openxmlformats.org/officeDocument/2006/relationships/image" Target="../media/image14.png"/><Relationship Id="rId1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9.png"/><Relationship Id="rId5" Type="http://schemas.openxmlformats.org/officeDocument/2006/relationships/image" Target="../media/image25.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3.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5.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7.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9.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18135" y="228600"/>
            <a:ext cx="640080" cy="640080"/>
            <a:chOff x="318135" y="337185"/>
            <a:chExt cx="640080" cy="640080"/>
          </a:xfrm>
        </p:grpSpPr>
        <p:sp>
          <p:nvSpPr>
            <p:cNvPr id="4" name="Oval 3"/>
            <p:cNvSpPr/>
            <p:nvPr/>
          </p:nvSpPr>
          <p:spPr>
            <a:xfrm>
              <a:off x="361950" y="381000"/>
              <a:ext cx="552450" cy="552450"/>
            </a:xfrm>
            <a:prstGeom prst="ellipse">
              <a:avLst/>
            </a:prstGeom>
            <a:solidFill>
              <a:srgbClr val="FA9D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1</a:t>
              </a:r>
            </a:p>
          </p:txBody>
        </p:sp>
        <p:sp>
          <p:nvSpPr>
            <p:cNvPr id="7" name="Oval 6"/>
            <p:cNvSpPr/>
            <p:nvPr/>
          </p:nvSpPr>
          <p:spPr>
            <a:xfrm>
              <a:off x="318135" y="337185"/>
              <a:ext cx="640080" cy="640080"/>
            </a:xfrm>
            <a:prstGeom prst="ellipse">
              <a:avLst/>
            </a:prstGeom>
            <a:noFill/>
            <a:ln>
              <a:solidFill>
                <a:srgbClr val="FA9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1143000" y="283905"/>
            <a:ext cx="4495800"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Listen and repeat.</a:t>
            </a:r>
          </a:p>
        </p:txBody>
      </p:sp>
      <p:sp>
        <p:nvSpPr>
          <p:cNvPr id="5" name="Footer Placeholder 1"/>
          <p:cNvSpPr txBox="1"/>
          <p:nvPr/>
        </p:nvSpPr>
        <p:spPr>
          <a:xfrm>
            <a:off x="9753600" y="6419605"/>
            <a:ext cx="2438400" cy="438395"/>
          </a:xfrm>
          <a:prstGeom prst="rect">
            <a:avLst/>
          </a:prstGeom>
          <a:solidFill>
            <a:schemeClr val="bg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accent1"/>
                </a:solidFill>
              </a:rPr>
              <a:t>       UNIT 9 – LESSON 3</a:t>
            </a:r>
          </a:p>
        </p:txBody>
      </p:sp>
      <p:sp>
        <p:nvSpPr>
          <p:cNvPr id="2" name="Rectangle 1"/>
          <p:cNvSpPr/>
          <p:nvPr/>
        </p:nvSpPr>
        <p:spPr>
          <a:xfrm>
            <a:off x="6934200" y="2819400"/>
            <a:ext cx="990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45717" y="2789995"/>
            <a:ext cx="990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192212" y="5638800"/>
            <a:ext cx="1371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038600" y="5791200"/>
            <a:ext cx="1017489"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629400" y="5715000"/>
            <a:ext cx="152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613265" y="5717126"/>
            <a:ext cx="990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 22">
            <a:hlinkClick r:id="" action="ppaction://media"/>
            <a:extLst>
              <a:ext uri="{FF2B5EF4-FFF2-40B4-BE49-F238E27FC236}">
                <a16:creationId xmlns="" xmlns:a16="http://schemas.microsoft.com/office/drawing/2014/main" id="{77588683-A4C2-8235-9685-B5C1E06FDAC4}"/>
              </a:ext>
            </a:extLst>
          </p:cNvPr>
          <p:cNvPicPr>
            <a:picLocks noChangeAspect="1"/>
          </p:cNvPicPr>
          <p:nvPr>
            <a:audioFile r:link="rId1"/>
            <p:extLst>
              <p:ext uri="{DAA4B4D4-6D71-4841-9C94-3DE7FCFB9230}">
                <p14:media xmlns:p14="http://schemas.microsoft.com/office/powerpoint/2010/main" r:embed="rId2">
                  <p14:trim st="28176" end="3268"/>
                </p14:media>
              </p:ext>
            </p:extLst>
          </p:nvPr>
        </p:nvPicPr>
        <p:blipFill>
          <a:blip r:embed="rId5"/>
          <a:stretch>
            <a:fillRect/>
          </a:stretch>
        </p:blipFill>
        <p:spPr>
          <a:xfrm>
            <a:off x="5820691" y="283905"/>
            <a:ext cx="406400" cy="406400"/>
          </a:xfrm>
          <a:prstGeom prst="rect">
            <a:avLst/>
          </a:prstGeom>
        </p:spPr>
      </p:pic>
      <p:pic>
        <p:nvPicPr>
          <p:cNvPr id="11" name="Picture 10">
            <a:extLst>
              <a:ext uri="{FF2B5EF4-FFF2-40B4-BE49-F238E27FC236}">
                <a16:creationId xmlns="" xmlns:a16="http://schemas.microsoft.com/office/drawing/2014/main" id="{0C78BEC0-A9B3-5DB5-4E72-F84B9D26998F}"/>
              </a:ext>
            </a:extLst>
          </p:cNvPr>
          <p:cNvPicPr>
            <a:picLocks noChangeAspect="1"/>
          </p:cNvPicPr>
          <p:nvPr/>
        </p:nvPicPr>
        <p:blipFill>
          <a:blip r:embed="rId6"/>
          <a:stretch>
            <a:fillRect/>
          </a:stretch>
        </p:blipFill>
        <p:spPr>
          <a:xfrm>
            <a:off x="3987727" y="1017610"/>
            <a:ext cx="3987230" cy="3859190"/>
          </a:xfrm>
          <a:prstGeom prst="rect">
            <a:avLst/>
          </a:prstGeom>
        </p:spPr>
      </p:pic>
      <p:pic>
        <p:nvPicPr>
          <p:cNvPr id="14" name="Picture 13">
            <a:extLst>
              <a:ext uri="{FF2B5EF4-FFF2-40B4-BE49-F238E27FC236}">
                <a16:creationId xmlns="" xmlns:a16="http://schemas.microsoft.com/office/drawing/2014/main" id="{9F94F0E2-326F-3750-6060-A66891E43A83}"/>
              </a:ext>
            </a:extLst>
          </p:cNvPr>
          <p:cNvPicPr>
            <a:picLocks noChangeAspect="1"/>
          </p:cNvPicPr>
          <p:nvPr/>
        </p:nvPicPr>
        <p:blipFill>
          <a:blip r:embed="rId7"/>
          <a:stretch>
            <a:fillRect/>
          </a:stretch>
        </p:blipFill>
        <p:spPr>
          <a:xfrm>
            <a:off x="4193307" y="5221371"/>
            <a:ext cx="3576069" cy="834858"/>
          </a:xfrm>
          <a:prstGeom prst="rect">
            <a:avLst/>
          </a:prstGeom>
        </p:spPr>
      </p:pic>
    </p:spTree>
    <p:extLst>
      <p:ext uri="{BB962C8B-B14F-4D97-AF65-F5344CB8AC3E}">
        <p14:creationId xmlns:p14="http://schemas.microsoft.com/office/powerpoint/2010/main" val="222888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18135" y="228600"/>
            <a:ext cx="640080" cy="640080"/>
            <a:chOff x="318135" y="337185"/>
            <a:chExt cx="640080" cy="640080"/>
          </a:xfrm>
        </p:grpSpPr>
        <p:sp>
          <p:nvSpPr>
            <p:cNvPr id="4" name="Oval 3"/>
            <p:cNvSpPr/>
            <p:nvPr/>
          </p:nvSpPr>
          <p:spPr>
            <a:xfrm>
              <a:off x="361950" y="381000"/>
              <a:ext cx="552450" cy="552450"/>
            </a:xfrm>
            <a:prstGeom prst="ellipse">
              <a:avLst/>
            </a:prstGeom>
            <a:solidFill>
              <a:srgbClr val="FA9D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1</a:t>
              </a:r>
            </a:p>
          </p:txBody>
        </p:sp>
        <p:sp>
          <p:nvSpPr>
            <p:cNvPr id="7" name="Oval 6"/>
            <p:cNvSpPr/>
            <p:nvPr/>
          </p:nvSpPr>
          <p:spPr>
            <a:xfrm>
              <a:off x="318135" y="337185"/>
              <a:ext cx="640080" cy="640080"/>
            </a:xfrm>
            <a:prstGeom prst="ellipse">
              <a:avLst/>
            </a:prstGeom>
            <a:noFill/>
            <a:ln>
              <a:solidFill>
                <a:srgbClr val="FA9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1143000" y="283905"/>
            <a:ext cx="4495800"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Listen and repeat.</a:t>
            </a:r>
          </a:p>
        </p:txBody>
      </p:sp>
      <p:sp>
        <p:nvSpPr>
          <p:cNvPr id="5" name="Footer Placeholder 1"/>
          <p:cNvSpPr txBox="1"/>
          <p:nvPr/>
        </p:nvSpPr>
        <p:spPr>
          <a:xfrm>
            <a:off x="9753600" y="6419605"/>
            <a:ext cx="2438400" cy="438395"/>
          </a:xfrm>
          <a:prstGeom prst="rect">
            <a:avLst/>
          </a:prstGeom>
          <a:solidFill>
            <a:schemeClr val="bg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accent1"/>
                </a:solidFill>
              </a:rPr>
              <a:t>       UNIT 9 – LESSON 3</a:t>
            </a:r>
          </a:p>
        </p:txBody>
      </p:sp>
      <p:pic>
        <p:nvPicPr>
          <p:cNvPr id="2" name="Picture 1">
            <a:extLst>
              <a:ext uri="{FF2B5EF4-FFF2-40B4-BE49-F238E27FC236}">
                <a16:creationId xmlns="" xmlns:a16="http://schemas.microsoft.com/office/drawing/2014/main" id="{0D5F0F28-3134-1402-5248-E2E2EE0BDA60}"/>
              </a:ext>
            </a:extLst>
          </p:cNvPr>
          <p:cNvPicPr>
            <a:picLocks noChangeAspect="1"/>
          </p:cNvPicPr>
          <p:nvPr/>
        </p:nvPicPr>
        <p:blipFill>
          <a:blip r:embed="rId5"/>
          <a:stretch>
            <a:fillRect/>
          </a:stretch>
        </p:blipFill>
        <p:spPr>
          <a:xfrm>
            <a:off x="689906" y="1350281"/>
            <a:ext cx="2070207" cy="2102754"/>
          </a:xfrm>
          <a:prstGeom prst="rect">
            <a:avLst/>
          </a:prstGeom>
        </p:spPr>
      </p:pic>
      <p:pic>
        <p:nvPicPr>
          <p:cNvPr id="3" name="Picture 2">
            <a:extLst>
              <a:ext uri="{FF2B5EF4-FFF2-40B4-BE49-F238E27FC236}">
                <a16:creationId xmlns="" xmlns:a16="http://schemas.microsoft.com/office/drawing/2014/main" id="{06A9D886-7626-840E-BB3A-4C1204B1CBD2}"/>
              </a:ext>
            </a:extLst>
          </p:cNvPr>
          <p:cNvPicPr>
            <a:picLocks noChangeAspect="1"/>
          </p:cNvPicPr>
          <p:nvPr/>
        </p:nvPicPr>
        <p:blipFill>
          <a:blip r:embed="rId6"/>
          <a:stretch>
            <a:fillRect/>
          </a:stretch>
        </p:blipFill>
        <p:spPr>
          <a:xfrm>
            <a:off x="665298" y="3444627"/>
            <a:ext cx="1798162" cy="375037"/>
          </a:xfrm>
          <a:prstGeom prst="rect">
            <a:avLst/>
          </a:prstGeom>
        </p:spPr>
      </p:pic>
      <p:pic>
        <p:nvPicPr>
          <p:cNvPr id="6" name="Picture 5">
            <a:extLst>
              <a:ext uri="{FF2B5EF4-FFF2-40B4-BE49-F238E27FC236}">
                <a16:creationId xmlns="" xmlns:a16="http://schemas.microsoft.com/office/drawing/2014/main" id="{89CDD9C9-5211-B608-061B-5E6946FD1036}"/>
              </a:ext>
            </a:extLst>
          </p:cNvPr>
          <p:cNvPicPr>
            <a:picLocks noChangeAspect="1"/>
          </p:cNvPicPr>
          <p:nvPr/>
        </p:nvPicPr>
        <p:blipFill>
          <a:blip r:embed="rId7"/>
          <a:stretch>
            <a:fillRect/>
          </a:stretch>
        </p:blipFill>
        <p:spPr>
          <a:xfrm>
            <a:off x="4668061" y="1381704"/>
            <a:ext cx="2192355" cy="2089291"/>
          </a:xfrm>
          <a:prstGeom prst="rect">
            <a:avLst/>
          </a:prstGeom>
        </p:spPr>
      </p:pic>
      <p:pic>
        <p:nvPicPr>
          <p:cNvPr id="10" name="Picture 9">
            <a:extLst>
              <a:ext uri="{FF2B5EF4-FFF2-40B4-BE49-F238E27FC236}">
                <a16:creationId xmlns="" xmlns:a16="http://schemas.microsoft.com/office/drawing/2014/main" id="{B4DA142B-E815-7B07-E678-9DBFF5803EF0}"/>
              </a:ext>
            </a:extLst>
          </p:cNvPr>
          <p:cNvPicPr>
            <a:picLocks noChangeAspect="1"/>
          </p:cNvPicPr>
          <p:nvPr/>
        </p:nvPicPr>
        <p:blipFill>
          <a:blip r:embed="rId8"/>
          <a:stretch>
            <a:fillRect/>
          </a:stretch>
        </p:blipFill>
        <p:spPr>
          <a:xfrm>
            <a:off x="4634231" y="3500100"/>
            <a:ext cx="2226185" cy="392725"/>
          </a:xfrm>
          <a:prstGeom prst="rect">
            <a:avLst/>
          </a:prstGeom>
        </p:spPr>
      </p:pic>
      <p:pic>
        <p:nvPicPr>
          <p:cNvPr id="11" name="Picture 10">
            <a:extLst>
              <a:ext uri="{FF2B5EF4-FFF2-40B4-BE49-F238E27FC236}">
                <a16:creationId xmlns="" xmlns:a16="http://schemas.microsoft.com/office/drawing/2014/main" id="{B6458A72-52D4-C669-3726-9BA6B80BEA22}"/>
              </a:ext>
            </a:extLst>
          </p:cNvPr>
          <p:cNvPicPr>
            <a:picLocks noChangeAspect="1"/>
          </p:cNvPicPr>
          <p:nvPr/>
        </p:nvPicPr>
        <p:blipFill>
          <a:blip r:embed="rId9"/>
          <a:stretch>
            <a:fillRect/>
          </a:stretch>
        </p:blipFill>
        <p:spPr>
          <a:xfrm>
            <a:off x="8435266" y="1404026"/>
            <a:ext cx="2078034" cy="2021310"/>
          </a:xfrm>
          <a:prstGeom prst="rect">
            <a:avLst/>
          </a:prstGeom>
        </p:spPr>
      </p:pic>
      <p:pic>
        <p:nvPicPr>
          <p:cNvPr id="12" name="Picture 11">
            <a:extLst>
              <a:ext uri="{FF2B5EF4-FFF2-40B4-BE49-F238E27FC236}">
                <a16:creationId xmlns="" xmlns:a16="http://schemas.microsoft.com/office/drawing/2014/main" id="{D095F01C-6679-13B9-A3EF-6A7DFF96DA08}"/>
              </a:ext>
            </a:extLst>
          </p:cNvPr>
          <p:cNvPicPr>
            <a:picLocks noChangeAspect="1"/>
          </p:cNvPicPr>
          <p:nvPr/>
        </p:nvPicPr>
        <p:blipFill>
          <a:blip r:embed="rId10"/>
          <a:stretch>
            <a:fillRect/>
          </a:stretch>
        </p:blipFill>
        <p:spPr>
          <a:xfrm>
            <a:off x="8237172" y="3458342"/>
            <a:ext cx="2350501" cy="390430"/>
          </a:xfrm>
          <a:prstGeom prst="rect">
            <a:avLst/>
          </a:prstGeom>
        </p:spPr>
      </p:pic>
      <p:pic>
        <p:nvPicPr>
          <p:cNvPr id="13" name="Picture 12">
            <a:extLst>
              <a:ext uri="{FF2B5EF4-FFF2-40B4-BE49-F238E27FC236}">
                <a16:creationId xmlns="" xmlns:a16="http://schemas.microsoft.com/office/drawing/2014/main" id="{8EED90B9-8CF9-B3BC-8C3A-2B8B97A839F0}"/>
              </a:ext>
            </a:extLst>
          </p:cNvPr>
          <p:cNvPicPr>
            <a:picLocks noChangeAspect="1"/>
          </p:cNvPicPr>
          <p:nvPr/>
        </p:nvPicPr>
        <p:blipFill>
          <a:blip r:embed="rId11"/>
          <a:stretch>
            <a:fillRect/>
          </a:stretch>
        </p:blipFill>
        <p:spPr>
          <a:xfrm>
            <a:off x="579535" y="3970251"/>
            <a:ext cx="2290947" cy="1722031"/>
          </a:xfrm>
          <a:prstGeom prst="rect">
            <a:avLst/>
          </a:prstGeom>
        </p:spPr>
      </p:pic>
      <p:pic>
        <p:nvPicPr>
          <p:cNvPr id="14" name="Picture 13">
            <a:extLst>
              <a:ext uri="{FF2B5EF4-FFF2-40B4-BE49-F238E27FC236}">
                <a16:creationId xmlns="" xmlns:a16="http://schemas.microsoft.com/office/drawing/2014/main" id="{8F44E0D4-5625-0284-4D3D-3EE5E02D7514}"/>
              </a:ext>
            </a:extLst>
          </p:cNvPr>
          <p:cNvPicPr>
            <a:picLocks noChangeAspect="1"/>
          </p:cNvPicPr>
          <p:nvPr/>
        </p:nvPicPr>
        <p:blipFill>
          <a:blip r:embed="rId12"/>
          <a:stretch>
            <a:fillRect/>
          </a:stretch>
        </p:blipFill>
        <p:spPr>
          <a:xfrm>
            <a:off x="689906" y="5680951"/>
            <a:ext cx="1773554" cy="826130"/>
          </a:xfrm>
          <a:prstGeom prst="rect">
            <a:avLst/>
          </a:prstGeom>
        </p:spPr>
      </p:pic>
      <p:pic>
        <p:nvPicPr>
          <p:cNvPr id="15" name="Picture 14">
            <a:extLst>
              <a:ext uri="{FF2B5EF4-FFF2-40B4-BE49-F238E27FC236}">
                <a16:creationId xmlns="" xmlns:a16="http://schemas.microsoft.com/office/drawing/2014/main" id="{5D04F26D-7449-3E2F-8DC7-07E2E2E91D0D}"/>
              </a:ext>
            </a:extLst>
          </p:cNvPr>
          <p:cNvPicPr>
            <a:picLocks noChangeAspect="1"/>
          </p:cNvPicPr>
          <p:nvPr/>
        </p:nvPicPr>
        <p:blipFill>
          <a:blip r:embed="rId13"/>
          <a:stretch>
            <a:fillRect/>
          </a:stretch>
        </p:blipFill>
        <p:spPr>
          <a:xfrm>
            <a:off x="4681528" y="4002509"/>
            <a:ext cx="1988927" cy="1993660"/>
          </a:xfrm>
          <a:prstGeom prst="rect">
            <a:avLst/>
          </a:prstGeom>
        </p:spPr>
      </p:pic>
      <p:pic>
        <p:nvPicPr>
          <p:cNvPr id="16" name="Picture 15">
            <a:extLst>
              <a:ext uri="{FF2B5EF4-FFF2-40B4-BE49-F238E27FC236}">
                <a16:creationId xmlns="" xmlns:a16="http://schemas.microsoft.com/office/drawing/2014/main" id="{7F66CF42-EA70-958A-D1C0-310E9A80784A}"/>
              </a:ext>
            </a:extLst>
          </p:cNvPr>
          <p:cNvPicPr>
            <a:picLocks noChangeAspect="1"/>
          </p:cNvPicPr>
          <p:nvPr/>
        </p:nvPicPr>
        <p:blipFill>
          <a:blip r:embed="rId14"/>
          <a:stretch>
            <a:fillRect/>
          </a:stretch>
        </p:blipFill>
        <p:spPr>
          <a:xfrm>
            <a:off x="5029200" y="5941258"/>
            <a:ext cx="1219200" cy="697544"/>
          </a:xfrm>
          <a:prstGeom prst="rect">
            <a:avLst/>
          </a:prstGeom>
        </p:spPr>
      </p:pic>
      <p:pic>
        <p:nvPicPr>
          <p:cNvPr id="18" name="Picture 17">
            <a:extLst>
              <a:ext uri="{FF2B5EF4-FFF2-40B4-BE49-F238E27FC236}">
                <a16:creationId xmlns="" xmlns:a16="http://schemas.microsoft.com/office/drawing/2014/main" id="{BDD84D49-80DD-7E98-82AE-5310D7769E91}"/>
              </a:ext>
            </a:extLst>
          </p:cNvPr>
          <p:cNvPicPr>
            <a:picLocks noChangeAspect="1"/>
          </p:cNvPicPr>
          <p:nvPr/>
        </p:nvPicPr>
        <p:blipFill>
          <a:blip r:embed="rId15"/>
          <a:stretch>
            <a:fillRect/>
          </a:stretch>
        </p:blipFill>
        <p:spPr>
          <a:xfrm>
            <a:off x="8786396" y="5967140"/>
            <a:ext cx="2008266" cy="468844"/>
          </a:xfrm>
          <a:prstGeom prst="rect">
            <a:avLst/>
          </a:prstGeom>
        </p:spPr>
      </p:pic>
      <p:pic>
        <p:nvPicPr>
          <p:cNvPr id="20" name="Picture 19">
            <a:extLst>
              <a:ext uri="{FF2B5EF4-FFF2-40B4-BE49-F238E27FC236}">
                <a16:creationId xmlns="" xmlns:a16="http://schemas.microsoft.com/office/drawing/2014/main" id="{1DE77DD7-CE1D-900C-1F42-550C48746D65}"/>
              </a:ext>
            </a:extLst>
          </p:cNvPr>
          <p:cNvPicPr>
            <a:picLocks noChangeAspect="1"/>
          </p:cNvPicPr>
          <p:nvPr/>
        </p:nvPicPr>
        <p:blipFill>
          <a:blip r:embed="rId16"/>
          <a:stretch>
            <a:fillRect/>
          </a:stretch>
        </p:blipFill>
        <p:spPr>
          <a:xfrm>
            <a:off x="3117057" y="819204"/>
            <a:ext cx="5957886" cy="551816"/>
          </a:xfrm>
          <a:prstGeom prst="rect">
            <a:avLst/>
          </a:prstGeom>
        </p:spPr>
      </p:pic>
      <p:pic>
        <p:nvPicPr>
          <p:cNvPr id="21" name="Track 22">
            <a:hlinkClick r:id="" action="ppaction://media"/>
            <a:extLst>
              <a:ext uri="{FF2B5EF4-FFF2-40B4-BE49-F238E27FC236}">
                <a16:creationId xmlns="" xmlns:a16="http://schemas.microsoft.com/office/drawing/2014/main" id="{416D4DDB-41E7-6416-A1DA-6F60B98E1DB4}"/>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587329" y="878730"/>
            <a:ext cx="406400" cy="406400"/>
          </a:xfrm>
          <a:prstGeom prst="rect">
            <a:avLst/>
          </a:prstGeom>
        </p:spPr>
      </p:pic>
      <p:pic>
        <p:nvPicPr>
          <p:cNvPr id="1026" name="Pictur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559755" y="3957894"/>
            <a:ext cx="2060575" cy="199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48"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p:cNvSpPr txBox="1"/>
          <p:nvPr/>
        </p:nvSpPr>
        <p:spPr>
          <a:xfrm>
            <a:off x="9753600" y="6383020"/>
            <a:ext cx="2438400" cy="474980"/>
          </a:xfrm>
          <a:prstGeom prst="rect">
            <a:avLst/>
          </a:prstGeom>
          <a:solidFill>
            <a:schemeClr val="bg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accent1"/>
                </a:solidFill>
              </a:rPr>
              <a:t>       UNIT 9 – LESSON 3</a:t>
            </a:r>
          </a:p>
        </p:txBody>
      </p:sp>
      <p:sp>
        <p:nvSpPr>
          <p:cNvPr id="27" name="Rectangle 26"/>
          <p:cNvSpPr/>
          <p:nvPr/>
        </p:nvSpPr>
        <p:spPr>
          <a:xfrm>
            <a:off x="838200" y="81379"/>
            <a:ext cx="4992072" cy="646331"/>
          </a:xfrm>
          <a:prstGeom prst="rect">
            <a:avLst/>
          </a:prstGeom>
          <a:noFill/>
        </p:spPr>
        <p:txBody>
          <a:bodyPr wrap="none" lIns="91440" tIns="45720" rIns="91440" bIns="45720">
            <a:spAutoFit/>
          </a:bodyPr>
          <a:lstStyle/>
          <a:p>
            <a:pPr algn="ctr"/>
            <a:r>
              <a:rPr lang="en-US" sz="3600" b="1" dirty="0">
                <a:ln w="6600">
                  <a:noFill/>
                  <a:prstDash val="solid"/>
                </a:ln>
                <a:solidFill>
                  <a:schemeClr val="tx2">
                    <a:lumMod val="50000"/>
                  </a:schemeClr>
                </a:solidFill>
                <a:effectLst>
                  <a:outerShdw dist="38100" dir="2700000" algn="tl" rotWithShape="0">
                    <a:schemeClr val="accent2"/>
                  </a:outerShdw>
                </a:effectLst>
              </a:rPr>
              <a:t>GAME: </a:t>
            </a:r>
            <a:r>
              <a:rPr lang="vi-VN" sz="3600" b="1" dirty="0">
                <a:effectLst/>
                <a:latin typeface="Times New Roman" panose="02020603050405020304" pitchFamily="18" charset="0"/>
                <a:ea typeface="Calibri" panose="020F0502020204030204" pitchFamily="34" charset="0"/>
              </a:rPr>
              <a:t>Make a sentence.</a:t>
            </a:r>
            <a:endParaRPr lang="en-US" sz="3600" b="1" dirty="0">
              <a:ln w="6600">
                <a:noFill/>
                <a:prstDash val="solid"/>
              </a:ln>
              <a:solidFill>
                <a:schemeClr val="tx2">
                  <a:lumMod val="50000"/>
                </a:schemeClr>
              </a:solidFill>
              <a:effectLst>
                <a:outerShdw dist="38100" dir="2700000" algn="tl" rotWithShape="0">
                  <a:schemeClr val="accent2"/>
                </a:outerShdw>
              </a:effectLst>
            </a:endParaRPr>
          </a:p>
        </p:txBody>
      </p:sp>
      <p:pic>
        <p:nvPicPr>
          <p:cNvPr id="1026" name="Picture 2" descr="writing child cartoon - Reading, Writing, Research">
            <a:extLst>
              <a:ext uri="{FF2B5EF4-FFF2-40B4-BE49-F238E27FC236}">
                <a16:creationId xmlns="" xmlns:a16="http://schemas.microsoft.com/office/drawing/2014/main" id="{D5D16057-4A54-E9F2-138A-3330EFC8D3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9824" y="1186341"/>
            <a:ext cx="4423601" cy="46810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18135" y="337185"/>
            <a:ext cx="640080" cy="640080"/>
            <a:chOff x="318135" y="337185"/>
            <a:chExt cx="640080" cy="640080"/>
          </a:xfrm>
        </p:grpSpPr>
        <p:sp>
          <p:nvSpPr>
            <p:cNvPr id="17" name="Oval 16"/>
            <p:cNvSpPr/>
            <p:nvPr/>
          </p:nvSpPr>
          <p:spPr>
            <a:xfrm>
              <a:off x="361950" y="381000"/>
              <a:ext cx="552450" cy="552450"/>
            </a:xfrm>
            <a:prstGeom prst="ellipse">
              <a:avLst/>
            </a:prstGeom>
            <a:solidFill>
              <a:srgbClr val="FA9D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2</a:t>
              </a:r>
            </a:p>
          </p:txBody>
        </p:sp>
        <p:sp>
          <p:nvSpPr>
            <p:cNvPr id="18" name="Oval 17"/>
            <p:cNvSpPr/>
            <p:nvPr/>
          </p:nvSpPr>
          <p:spPr>
            <a:xfrm>
              <a:off x="318135" y="337185"/>
              <a:ext cx="640080" cy="640080"/>
            </a:xfrm>
            <a:prstGeom prst="ellipse">
              <a:avLst/>
            </a:prstGeom>
            <a:noFill/>
            <a:ln>
              <a:solidFill>
                <a:srgbClr val="FA9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1026145" y="364837"/>
            <a:ext cx="7813056"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Listen and circle T (True) or F (False).</a:t>
            </a:r>
          </a:p>
        </p:txBody>
      </p:sp>
      <p:sp>
        <p:nvSpPr>
          <p:cNvPr id="3" name="Rectangle 2"/>
          <p:cNvSpPr/>
          <p:nvPr/>
        </p:nvSpPr>
        <p:spPr>
          <a:xfrm>
            <a:off x="133350" y="1795462"/>
            <a:ext cx="824865" cy="542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197667" y="1676399"/>
            <a:ext cx="824865" cy="542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ooter Placeholder 1"/>
          <p:cNvSpPr txBox="1"/>
          <p:nvPr/>
        </p:nvSpPr>
        <p:spPr>
          <a:xfrm>
            <a:off x="9777095" y="6407785"/>
            <a:ext cx="2356485" cy="438150"/>
          </a:xfrm>
          <a:prstGeom prst="rect">
            <a:avLst/>
          </a:prstGeom>
          <a:solidFill>
            <a:schemeClr val="bg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accent1"/>
                </a:solidFill>
              </a:rPr>
              <a:t>       UNIT 9 – LESSON 3</a:t>
            </a:r>
          </a:p>
        </p:txBody>
      </p:sp>
      <p:sp>
        <p:nvSpPr>
          <p:cNvPr id="6" name="Rounded Rectangle 5"/>
          <p:cNvSpPr/>
          <p:nvPr/>
        </p:nvSpPr>
        <p:spPr>
          <a:xfrm>
            <a:off x="5867400" y="4648200"/>
            <a:ext cx="457200" cy="457200"/>
          </a:xfrm>
          <a:prstGeom prst="round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pic>
        <p:nvPicPr>
          <p:cNvPr id="4" name="Picture 3">
            <a:extLst>
              <a:ext uri="{FF2B5EF4-FFF2-40B4-BE49-F238E27FC236}">
                <a16:creationId xmlns="" xmlns:a16="http://schemas.microsoft.com/office/drawing/2014/main" id="{AAB56AA6-16E5-5BEF-5A82-E60B7AC17070}"/>
              </a:ext>
            </a:extLst>
          </p:cNvPr>
          <p:cNvPicPr>
            <a:picLocks noChangeAspect="1"/>
          </p:cNvPicPr>
          <p:nvPr/>
        </p:nvPicPr>
        <p:blipFill>
          <a:blip r:embed="rId5"/>
          <a:stretch>
            <a:fillRect/>
          </a:stretch>
        </p:blipFill>
        <p:spPr>
          <a:xfrm>
            <a:off x="1214437" y="1132503"/>
            <a:ext cx="10220325" cy="5181600"/>
          </a:xfrm>
          <a:prstGeom prst="rect">
            <a:avLst/>
          </a:prstGeom>
        </p:spPr>
      </p:pic>
      <p:pic>
        <p:nvPicPr>
          <p:cNvPr id="7" name="Track 23">
            <a:hlinkClick r:id="" action="ppaction://media"/>
            <a:extLst>
              <a:ext uri="{FF2B5EF4-FFF2-40B4-BE49-F238E27FC236}">
                <a16:creationId xmlns="" xmlns:a16="http://schemas.microsoft.com/office/drawing/2014/main" id="{D208DEC5-3519-0398-5B3E-A025A01EF3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61097" y="618683"/>
            <a:ext cx="406400" cy="406400"/>
          </a:xfrm>
          <a:prstGeom prst="rect">
            <a:avLst/>
          </a:prstGeom>
        </p:spPr>
      </p:pic>
      <p:sp>
        <p:nvSpPr>
          <p:cNvPr id="9" name="TextBox 8">
            <a:extLst>
              <a:ext uri="{FF2B5EF4-FFF2-40B4-BE49-F238E27FC236}">
                <a16:creationId xmlns="" xmlns:a16="http://schemas.microsoft.com/office/drawing/2014/main" id="{089046EB-BA24-13B9-42C9-F336793B6451}"/>
              </a:ext>
            </a:extLst>
          </p:cNvPr>
          <p:cNvSpPr txBox="1"/>
          <p:nvPr/>
        </p:nvSpPr>
        <p:spPr>
          <a:xfrm>
            <a:off x="9777095" y="2039917"/>
            <a:ext cx="586105" cy="542925"/>
          </a:xfrm>
          <a:prstGeom prst="rect">
            <a:avLst/>
          </a:prstGeom>
          <a:solidFill>
            <a:schemeClr val="bg1"/>
          </a:solidFill>
        </p:spPr>
        <p:txBody>
          <a:bodyPr wrap="square" rtlCol="0">
            <a:spAutoFit/>
          </a:bodyPr>
          <a:lstStyle/>
          <a:p>
            <a:pPr algn="ctr"/>
            <a:r>
              <a:rPr lang="en-US" sz="2800" dirty="0"/>
              <a:t>T</a:t>
            </a:r>
            <a:endParaRPr lang="en-GB" sz="2800" dirty="0"/>
          </a:p>
        </p:txBody>
      </p:sp>
      <p:sp>
        <p:nvSpPr>
          <p:cNvPr id="10" name="Oval 9">
            <a:extLst>
              <a:ext uri="{FF2B5EF4-FFF2-40B4-BE49-F238E27FC236}">
                <a16:creationId xmlns="" xmlns:a16="http://schemas.microsoft.com/office/drawing/2014/main" id="{352AFE98-7683-7D01-6135-7D7CAC95792C}"/>
              </a:ext>
            </a:extLst>
          </p:cNvPr>
          <p:cNvSpPr/>
          <p:nvPr/>
        </p:nvSpPr>
        <p:spPr>
          <a:xfrm>
            <a:off x="10668000" y="2743200"/>
            <a:ext cx="533400" cy="531837"/>
          </a:xfrm>
          <a:prstGeom prst="ellipse">
            <a:avLst/>
          </a:pr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 xmlns:a16="http://schemas.microsoft.com/office/drawing/2014/main" id="{0836AD2F-6687-77C2-5F2A-9392658231F4}"/>
              </a:ext>
            </a:extLst>
          </p:cNvPr>
          <p:cNvSpPr/>
          <p:nvPr/>
        </p:nvSpPr>
        <p:spPr>
          <a:xfrm>
            <a:off x="9829800" y="3429000"/>
            <a:ext cx="533400" cy="531837"/>
          </a:xfrm>
          <a:prstGeom prst="ellipse">
            <a:avLst/>
          </a:pr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 xmlns:a16="http://schemas.microsoft.com/office/drawing/2014/main" id="{1945361D-BA36-1C8B-09FC-076F19655B89}"/>
              </a:ext>
            </a:extLst>
          </p:cNvPr>
          <p:cNvSpPr/>
          <p:nvPr/>
        </p:nvSpPr>
        <p:spPr>
          <a:xfrm>
            <a:off x="10668000" y="4153973"/>
            <a:ext cx="533400" cy="531837"/>
          </a:xfrm>
          <a:prstGeom prst="ellipse">
            <a:avLst/>
          </a:pr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 xmlns:a16="http://schemas.microsoft.com/office/drawing/2014/main" id="{820830EF-EB32-3CEB-A16D-25FB07DE0539}"/>
              </a:ext>
            </a:extLst>
          </p:cNvPr>
          <p:cNvSpPr/>
          <p:nvPr/>
        </p:nvSpPr>
        <p:spPr>
          <a:xfrm>
            <a:off x="9829800" y="4910433"/>
            <a:ext cx="533400" cy="531837"/>
          </a:xfrm>
          <a:prstGeom prst="ellipse">
            <a:avLst/>
          </a:pr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 xmlns:a16="http://schemas.microsoft.com/office/drawing/2014/main" id="{2827D92E-3837-BE00-7527-63EF145BA928}"/>
              </a:ext>
            </a:extLst>
          </p:cNvPr>
          <p:cNvSpPr/>
          <p:nvPr/>
        </p:nvSpPr>
        <p:spPr>
          <a:xfrm>
            <a:off x="10668000" y="5567640"/>
            <a:ext cx="533400" cy="531837"/>
          </a:xfrm>
          <a:prstGeom prst="ellipse">
            <a:avLst/>
          </a:pr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7"/>
                </p:tgtEl>
              </p:cMediaNode>
            </p:audio>
          </p:childTnLst>
        </p:cTn>
      </p:par>
    </p:tnLst>
    <p:bldLst>
      <p:bldP spid="9" grpId="0" animBg="1"/>
      <p:bldP spid="10" grpId="0" animBg="1"/>
      <p:bldP spid="11"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13055" y="173295"/>
            <a:ext cx="640080" cy="640080"/>
            <a:chOff x="318135" y="337185"/>
            <a:chExt cx="640080" cy="640080"/>
          </a:xfrm>
        </p:grpSpPr>
        <p:sp>
          <p:nvSpPr>
            <p:cNvPr id="4" name="Oval 3"/>
            <p:cNvSpPr/>
            <p:nvPr/>
          </p:nvSpPr>
          <p:spPr>
            <a:xfrm>
              <a:off x="361950" y="381000"/>
              <a:ext cx="552450" cy="552450"/>
            </a:xfrm>
            <a:prstGeom prst="ellipse">
              <a:avLst/>
            </a:prstGeom>
            <a:solidFill>
              <a:srgbClr val="FA9D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7" name="Oval 6"/>
            <p:cNvSpPr/>
            <p:nvPr/>
          </p:nvSpPr>
          <p:spPr>
            <a:xfrm>
              <a:off x="318135" y="337185"/>
              <a:ext cx="640080" cy="640080"/>
            </a:xfrm>
            <a:prstGeom prst="ellipse">
              <a:avLst/>
            </a:prstGeom>
            <a:noFill/>
            <a:ln>
              <a:solidFill>
                <a:srgbClr val="FA9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TextBox 7"/>
          <p:cNvSpPr txBox="1"/>
          <p:nvPr/>
        </p:nvSpPr>
        <p:spPr>
          <a:xfrm>
            <a:off x="1010804" y="200947"/>
            <a:ext cx="836179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Read and complete.</a:t>
            </a:r>
          </a:p>
        </p:txBody>
      </p:sp>
      <p:sp>
        <p:nvSpPr>
          <p:cNvPr id="6" name="Footer Placeholder 1"/>
          <p:cNvSpPr txBox="1"/>
          <p:nvPr/>
        </p:nvSpPr>
        <p:spPr>
          <a:xfrm>
            <a:off x="9777046" y="6407882"/>
            <a:ext cx="2438400" cy="438395"/>
          </a:xfrm>
          <a:prstGeom prst="rect">
            <a:avLst/>
          </a:prstGeom>
          <a:solidFill>
            <a:schemeClr val="bg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4472C4"/>
                </a:solidFill>
                <a:effectLst/>
                <a:uLnTx/>
                <a:uFillTx/>
                <a:latin typeface="Calibri" panose="020F0502020204030204"/>
                <a:ea typeface="+mn-ea"/>
                <a:cs typeface="+mn-cs"/>
              </a:rPr>
              <a:t>       UNIT 9 – LESSON 3</a:t>
            </a:r>
          </a:p>
        </p:txBody>
      </p:sp>
      <p:sp>
        <p:nvSpPr>
          <p:cNvPr id="11" name="Rectangle 10"/>
          <p:cNvSpPr/>
          <p:nvPr/>
        </p:nvSpPr>
        <p:spPr>
          <a:xfrm>
            <a:off x="6858000" y="3809999"/>
            <a:ext cx="3733800" cy="114261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8458200" y="1447800"/>
            <a:ext cx="882650" cy="434975"/>
          </a:xfrm>
          <a:prstGeom prst="round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20525023-C722-1ECD-14EC-2064940EDA46}"/>
              </a:ext>
            </a:extLst>
          </p:cNvPr>
          <p:cNvPicPr>
            <a:picLocks noChangeAspect="1"/>
          </p:cNvPicPr>
          <p:nvPr/>
        </p:nvPicPr>
        <p:blipFill>
          <a:blip r:embed="rId3"/>
          <a:stretch>
            <a:fillRect/>
          </a:stretch>
        </p:blipFill>
        <p:spPr>
          <a:xfrm>
            <a:off x="609600" y="1530670"/>
            <a:ext cx="10612365" cy="3614738"/>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647" t="6179" r="4279" b="8193"/>
          <a:stretch>
            <a:fillRect/>
          </a:stretch>
        </p:blipFill>
        <p:spPr>
          <a:xfrm>
            <a:off x="1296629" y="228600"/>
            <a:ext cx="9598741" cy="5943600"/>
          </a:xfrm>
          <a:prstGeom prst="rect">
            <a:avLst/>
          </a:prstGeom>
          <a:ln>
            <a:noFill/>
          </a:ln>
          <a:effectLst>
            <a:softEdge rad="112500"/>
          </a:effectLst>
        </p:spPr>
      </p:pic>
      <p:pic>
        <p:nvPicPr>
          <p:cNvPr id="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3229" y="412163"/>
            <a:ext cx="1066800" cy="953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4"/>
          <p:cNvSpPr txBox="1">
            <a:spLocks noChangeArrowheads="1"/>
          </p:cNvSpPr>
          <p:nvPr/>
        </p:nvSpPr>
        <p:spPr bwMode="auto">
          <a:xfrm>
            <a:off x="3200400" y="2924560"/>
            <a:ext cx="61722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charset="0"/>
                <a:cs typeface="Arial" panose="020B0604020202020204" pitchFamily="34" charset="0"/>
              </a:defRPr>
            </a:lvl1pPr>
            <a:lvl2pPr marL="742950" indent="-285750" eaLnBrk="0" hangingPunct="0">
              <a:defRPr>
                <a:solidFill>
                  <a:schemeClr val="tx1"/>
                </a:solidFill>
                <a:latin typeface="Calibri" panose="020F0502020204030204" charset="0"/>
                <a:cs typeface="Arial" panose="020B0604020202020204" pitchFamily="34" charset="0"/>
              </a:defRPr>
            </a:lvl2pPr>
            <a:lvl3pPr marL="1143000" indent="-228600" eaLnBrk="0" hangingPunct="0">
              <a:defRPr>
                <a:solidFill>
                  <a:schemeClr val="tx1"/>
                </a:solidFill>
                <a:latin typeface="Calibri" panose="020F0502020204030204" charset="0"/>
                <a:cs typeface="Arial" panose="020B0604020202020204" pitchFamily="34" charset="0"/>
              </a:defRPr>
            </a:lvl3pPr>
            <a:lvl4pPr marL="1600200" indent="-228600" eaLnBrk="0" hangingPunct="0">
              <a:defRPr>
                <a:solidFill>
                  <a:schemeClr val="tx1"/>
                </a:solidFill>
                <a:latin typeface="Calibri" panose="020F0502020204030204" charset="0"/>
                <a:cs typeface="Arial" panose="020B0604020202020204" pitchFamily="34" charset="0"/>
              </a:defRPr>
            </a:lvl4pPr>
            <a:lvl5pPr marL="2057400" indent="-228600" eaLnBrk="0" hangingPunct="0">
              <a:defRPr>
                <a:solidFill>
                  <a:schemeClr val="tx1"/>
                </a:solidFill>
                <a:latin typeface="Calibri" panose="020F050202020403020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9pPr>
          </a:lstStyle>
          <a:p>
            <a:pPr eaLnBrk="1" hangingPunct="1">
              <a:lnSpc>
                <a:spcPct val="150000"/>
              </a:lnSpc>
              <a:defRPr/>
            </a:pPr>
            <a:r>
              <a:rPr lang="en-US" sz="2800" b="1" dirty="0">
                <a:solidFill>
                  <a:srgbClr val="FF0000"/>
                </a:solidFill>
                <a:latin typeface="Arial" panose="020B0604020202020204" pitchFamily="34" charset="0"/>
              </a:rPr>
              <a:t>Vocabulary</a:t>
            </a:r>
          </a:p>
          <a:p>
            <a:pPr marL="457200" indent="-457200">
              <a:buFontTx/>
              <a:buChar char="-"/>
              <a:defRPr/>
            </a:pPr>
            <a:r>
              <a:rPr lang="en-GB" sz="2800" dirty="0">
                <a:latin typeface="Arial" panose="020B0604020202020204" pitchFamily="34" charset="0"/>
              </a:rPr>
              <a:t>do exercise</a:t>
            </a:r>
          </a:p>
          <a:p>
            <a:pPr marL="457200" indent="-457200">
              <a:buFontTx/>
              <a:buChar char="-"/>
              <a:defRPr/>
            </a:pPr>
            <a:r>
              <a:rPr lang="en-GB" sz="2800" dirty="0">
                <a:latin typeface="Arial" panose="020B0604020202020204" pitchFamily="34" charset="0"/>
              </a:rPr>
              <a:t>do homework</a:t>
            </a:r>
          </a:p>
          <a:p>
            <a:pPr marL="457200" indent="-457200">
              <a:buFontTx/>
              <a:buChar char="-"/>
              <a:defRPr/>
            </a:pPr>
            <a:r>
              <a:rPr lang="en-GB" sz="2800" dirty="0">
                <a:latin typeface="Arial" panose="020B0604020202020204" pitchFamily="34" charset="0"/>
              </a:rPr>
              <a:t>do housework </a:t>
            </a:r>
            <a:endParaRPr lang="en-US" sz="2800" dirty="0">
              <a:latin typeface="Arial" panose="020B0604020202020204" pitchFamily="34" charset="0"/>
            </a:endParaRPr>
          </a:p>
        </p:txBody>
      </p:sp>
      <p:sp>
        <p:nvSpPr>
          <p:cNvPr id="9" name="Rounded Rectangle 8"/>
          <p:cNvSpPr/>
          <p:nvPr/>
        </p:nvSpPr>
        <p:spPr>
          <a:xfrm>
            <a:off x="4706938" y="1317625"/>
            <a:ext cx="5573712" cy="423863"/>
          </a:xfrm>
          <a:prstGeom prst="roundRect">
            <a:avLst>
              <a:gd name="adj" fmla="val 25138"/>
            </a:avLst>
          </a:prstGeom>
          <a:noFill/>
          <a:ln>
            <a:noFill/>
          </a:ln>
        </p:spPr>
        <p:style>
          <a:lnRef idx="2">
            <a:schemeClr val="accent2"/>
          </a:lnRef>
          <a:fillRef idx="1">
            <a:schemeClr val="lt1"/>
          </a:fillRef>
          <a:effectRef idx="0">
            <a:schemeClr val="accent2"/>
          </a:effectRef>
          <a:fontRef idx="minor">
            <a:schemeClr val="dk1"/>
          </a:fontRef>
        </p:style>
        <p:txBody>
          <a:bodyPr anchor="ctr"/>
          <a:lstStyle/>
          <a:p>
            <a:pPr algn="r">
              <a:defRPr/>
            </a:pPr>
            <a:r>
              <a:rPr lang="en-US" sz="2800" dirty="0" smtClean="0">
                <a:latin typeface="Arial" panose="020B0604020202020204" pitchFamily="34" charset="0"/>
                <a:cs typeface="Arial" panose="020B0604020202020204" pitchFamily="34" charset="0"/>
              </a:rPr>
              <a:t>Thursday, </a:t>
            </a:r>
            <a:r>
              <a:rPr lang="en-US" sz="2800" dirty="0" err="1" smtClean="0">
                <a:latin typeface="Arial" panose="020B0604020202020204" pitchFamily="34" charset="0"/>
                <a:cs typeface="Arial" panose="020B0604020202020204" pitchFamily="34" charset="0"/>
              </a:rPr>
              <a:t>Jannuary</a:t>
            </a:r>
            <a:r>
              <a:rPr lang="en-US" sz="2800" dirty="0" smtClean="0">
                <a:latin typeface="Arial" panose="020B0604020202020204" pitchFamily="34" charset="0"/>
                <a:cs typeface="Arial" panose="020B0604020202020204" pitchFamily="34" charset="0"/>
              </a:rPr>
              <a:t> 1</a:t>
            </a:r>
            <a:r>
              <a:rPr lang="en-US" sz="2800" baseline="30000" dirty="0" smtClean="0">
                <a:latin typeface="Arial" panose="020B0604020202020204" pitchFamily="34" charset="0"/>
                <a:cs typeface="Arial" panose="020B0604020202020204" pitchFamily="34" charset="0"/>
              </a:rPr>
              <a:t>st</a:t>
            </a:r>
            <a:r>
              <a:rPr lang="en-US" sz="2800" dirty="0" smtClean="0">
                <a:latin typeface="Arial" panose="020B0604020202020204" pitchFamily="34" charset="0"/>
                <a:cs typeface="Arial" panose="020B0604020202020204" pitchFamily="34" charset="0"/>
              </a:rPr>
              <a:t> 2024 </a:t>
            </a:r>
            <a:endParaRPr lang="en-US" sz="2800" dirty="0">
              <a:latin typeface="Arial" panose="020B0604020202020204" pitchFamily="34" charset="0"/>
              <a:cs typeface="Arial" panose="020B0604020202020204" pitchFamily="34" charset="0"/>
            </a:endParaRPr>
          </a:p>
        </p:txBody>
      </p:sp>
      <p:sp>
        <p:nvSpPr>
          <p:cNvPr id="10" name="Rectangle 9"/>
          <p:cNvSpPr>
            <a:spLocks noChangeArrowheads="1"/>
          </p:cNvSpPr>
          <p:nvPr/>
        </p:nvSpPr>
        <p:spPr bwMode="auto">
          <a:xfrm>
            <a:off x="3060700" y="1836738"/>
            <a:ext cx="6540500"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9pPr>
          </a:lstStyle>
          <a:p>
            <a:pPr algn="ctr">
              <a:lnSpc>
                <a:spcPct val="100000"/>
              </a:lnSpc>
              <a:spcBef>
                <a:spcPct val="0"/>
              </a:spcBef>
              <a:buFontTx/>
              <a:buNone/>
            </a:pPr>
            <a:r>
              <a:rPr lang="en-US" altLang="en-US" b="1" dirty="0">
                <a:latin typeface="Arial" panose="020B0604020202020204" pitchFamily="34" charset="0"/>
                <a:cs typeface="Arial" panose="020B0604020202020204" pitchFamily="34" charset="0"/>
              </a:rPr>
              <a:t>Unit 9:</a:t>
            </a:r>
            <a:r>
              <a:rPr lang="en-US" altLang="en-US" dirty="0">
                <a:latin typeface="Arial" panose="020B0604020202020204" pitchFamily="34" charset="0"/>
                <a:cs typeface="Arial" panose="020B0604020202020204" pitchFamily="34" charset="0"/>
              </a:rPr>
              <a:t> </a:t>
            </a:r>
            <a:r>
              <a:rPr lang="en-US" altLang="en-US" b="1" dirty="0">
                <a:latin typeface="Arial" panose="020B0604020202020204" pitchFamily="34" charset="0"/>
                <a:cs typeface="Arial" panose="020B0604020202020204" pitchFamily="34" charset="0"/>
              </a:rPr>
              <a:t>DAILY ROUTINES</a:t>
            </a:r>
          </a:p>
          <a:p>
            <a:pPr algn="ctr">
              <a:lnSpc>
                <a:spcPct val="100000"/>
              </a:lnSpc>
              <a:spcBef>
                <a:spcPct val="0"/>
              </a:spcBef>
              <a:buFontTx/>
              <a:buNone/>
            </a:pPr>
            <a:r>
              <a:rPr lang="en-US" altLang="en-US" b="1" dirty="0">
                <a:latin typeface="Arial" panose="020B0604020202020204" pitchFamily="34" charset="0"/>
                <a:cs typeface="Arial" panose="020B0604020202020204" pitchFamily="34" charset="0"/>
              </a:rPr>
              <a:t>Lesson 3. Period 1</a:t>
            </a:r>
          </a:p>
        </p:txBody>
      </p:sp>
      <p:sp>
        <p:nvSpPr>
          <p:cNvPr id="11" name="TextBox 4"/>
          <p:cNvSpPr txBox="1">
            <a:spLocks noChangeArrowheads="1"/>
          </p:cNvSpPr>
          <p:nvPr/>
        </p:nvSpPr>
        <p:spPr bwMode="auto">
          <a:xfrm>
            <a:off x="6629668" y="3571525"/>
            <a:ext cx="496411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charset="0"/>
                <a:cs typeface="Arial" panose="020B0604020202020204" pitchFamily="34" charset="0"/>
              </a:defRPr>
            </a:lvl1pPr>
            <a:lvl2pPr marL="742950" indent="-285750" eaLnBrk="0" hangingPunct="0">
              <a:defRPr>
                <a:solidFill>
                  <a:schemeClr val="tx1"/>
                </a:solidFill>
                <a:latin typeface="Calibri" panose="020F0502020204030204" charset="0"/>
                <a:cs typeface="Arial" panose="020B0604020202020204" pitchFamily="34" charset="0"/>
              </a:defRPr>
            </a:lvl2pPr>
            <a:lvl3pPr marL="1143000" indent="-228600" eaLnBrk="0" hangingPunct="0">
              <a:defRPr>
                <a:solidFill>
                  <a:schemeClr val="tx1"/>
                </a:solidFill>
                <a:latin typeface="Calibri" panose="020F0502020204030204" charset="0"/>
                <a:cs typeface="Arial" panose="020B0604020202020204" pitchFamily="34" charset="0"/>
              </a:defRPr>
            </a:lvl3pPr>
            <a:lvl4pPr marL="1600200" indent="-228600" eaLnBrk="0" hangingPunct="0">
              <a:defRPr>
                <a:solidFill>
                  <a:schemeClr val="tx1"/>
                </a:solidFill>
                <a:latin typeface="Calibri" panose="020F0502020204030204" charset="0"/>
                <a:cs typeface="Arial" panose="020B0604020202020204" pitchFamily="34" charset="0"/>
              </a:defRPr>
            </a:lvl4pPr>
            <a:lvl5pPr marL="2057400" indent="-228600" eaLnBrk="0" hangingPunct="0">
              <a:defRPr>
                <a:solidFill>
                  <a:schemeClr val="tx1"/>
                </a:solidFill>
                <a:latin typeface="Calibri" panose="020F050202020403020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9pPr>
          </a:lstStyle>
          <a:p>
            <a:pPr marL="457200" indent="-457200">
              <a:buFontTx/>
              <a:buChar char="-"/>
              <a:defRPr/>
            </a:pPr>
            <a:r>
              <a:rPr lang="en-GB" sz="2800" dirty="0">
                <a:latin typeface="Arial" panose="020B0604020202020204" pitchFamily="34" charset="0"/>
              </a:rPr>
              <a:t>watch television </a:t>
            </a:r>
          </a:p>
          <a:p>
            <a:pPr marL="457200" indent="-457200">
              <a:buFontTx/>
              <a:buChar char="-"/>
              <a:defRPr/>
            </a:pPr>
            <a:r>
              <a:rPr lang="en-GB" sz="2800" dirty="0">
                <a:latin typeface="Arial" panose="020B0604020202020204" pitchFamily="34" charset="0"/>
              </a:rPr>
              <a:t>have a shower</a:t>
            </a:r>
          </a:p>
          <a:p>
            <a:pPr marL="457200" indent="-457200">
              <a:buFontTx/>
              <a:buChar char="-"/>
              <a:defRPr/>
            </a:pPr>
            <a:r>
              <a:rPr lang="en-GB" sz="2800" dirty="0">
                <a:latin typeface="Arial" panose="020B0604020202020204" pitchFamily="34" charset="0"/>
              </a:rPr>
              <a:t>go to bed</a:t>
            </a:r>
            <a:endParaRPr lang="en-US" sz="2800" dirty="0">
              <a:latin typeface="Arial" panose="020B0604020202020204" pitchFamily="34" charset="0"/>
            </a:endParaRPr>
          </a:p>
        </p:txBody>
      </p:sp>
      <p:sp>
        <p:nvSpPr>
          <p:cNvPr id="3" name="Footer Placeholder 1"/>
          <p:cNvSpPr txBox="1"/>
          <p:nvPr/>
        </p:nvSpPr>
        <p:spPr>
          <a:xfrm>
            <a:off x="9777095" y="6407785"/>
            <a:ext cx="2408555" cy="438150"/>
          </a:xfrm>
          <a:prstGeom prst="rect">
            <a:avLst/>
          </a:prstGeom>
          <a:solidFill>
            <a:schemeClr val="bg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accent1"/>
                </a:solidFill>
              </a:rPr>
              <a:t>       UNIT 9 – LESSON 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456"/>
            <a:ext cx="12191999" cy="682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3085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786613" y="0"/>
            <a:ext cx="2618794" cy="769441"/>
          </a:xfrm>
          <a:prstGeom prst="rect">
            <a:avLst/>
          </a:prstGeom>
          <a:noFill/>
        </p:spPr>
        <p:txBody>
          <a:bodyPr wrap="none" lIns="91440" tIns="45720" rIns="91440" bIns="45720">
            <a:spAutoFit/>
          </a:bodyPr>
          <a:lstStyle/>
          <a:p>
            <a:pPr algn="ctr"/>
            <a:r>
              <a:rPr lang="en-US" sz="4400" b="1" dirty="0">
                <a:ln w="6600">
                  <a:noFill/>
                  <a:prstDash val="solid"/>
                </a:ln>
                <a:solidFill>
                  <a:schemeClr val="tx2">
                    <a:lumMod val="50000"/>
                  </a:schemeClr>
                </a:solidFill>
                <a:effectLst>
                  <a:outerShdw dist="38100" dir="2700000" algn="tl" rotWithShape="0">
                    <a:schemeClr val="accent2"/>
                  </a:outerShdw>
                </a:effectLst>
                <a:cs typeface="Arial" panose="020B0604020202020204" pitchFamily="34" charset="0"/>
              </a:rPr>
              <a:t>WARM UP</a:t>
            </a:r>
            <a:endParaRPr lang="en-US" sz="4400" b="1" cap="none" spc="0" dirty="0">
              <a:ln w="6600">
                <a:noFill/>
                <a:prstDash val="solid"/>
              </a:ln>
              <a:solidFill>
                <a:schemeClr val="tx2">
                  <a:lumMod val="50000"/>
                </a:schemeClr>
              </a:solidFill>
              <a:effectLst>
                <a:outerShdw dist="38100" dir="2700000" algn="tl" rotWithShape="0">
                  <a:schemeClr val="accent2"/>
                </a:outerShdw>
              </a:effectLst>
              <a:cs typeface="Arial" panose="020B0604020202020204" pitchFamily="34" charset="0"/>
            </a:endParaRPr>
          </a:p>
        </p:txBody>
      </p:sp>
      <p:sp>
        <p:nvSpPr>
          <p:cNvPr id="9" name="Rectangle 8"/>
          <p:cNvSpPr/>
          <p:nvPr/>
        </p:nvSpPr>
        <p:spPr>
          <a:xfrm>
            <a:off x="152400" y="685800"/>
            <a:ext cx="6138219" cy="523220"/>
          </a:xfrm>
          <a:prstGeom prst="rect">
            <a:avLst/>
          </a:prstGeom>
          <a:noFill/>
        </p:spPr>
        <p:txBody>
          <a:bodyPr wrap="none" lIns="91440" tIns="45720" rIns="91440" bIns="45720">
            <a:spAutoFit/>
          </a:bodyPr>
          <a:lstStyle/>
          <a:p>
            <a:pPr algn="ctr"/>
            <a:r>
              <a:rPr lang="en-US" sz="2800" b="1" dirty="0">
                <a:ln w="6600">
                  <a:noFill/>
                  <a:prstDash val="solid"/>
                </a:ln>
                <a:solidFill>
                  <a:schemeClr val="accent2">
                    <a:lumMod val="75000"/>
                  </a:schemeClr>
                </a:solidFill>
                <a:effectLst>
                  <a:outerShdw dist="38100" dir="2700000" algn="tl" rotWithShape="0">
                    <a:schemeClr val="accent2"/>
                  </a:outerShdw>
                </a:effectLst>
                <a:latin typeface="Comic Sans MS" panose="030F0702030302020204" pitchFamily="66" charset="0"/>
                <a:cs typeface="Arial" panose="020B0604020202020204" pitchFamily="34" charset="0"/>
              </a:rPr>
              <a:t>Sing “The morning routines?” song</a:t>
            </a:r>
            <a:endParaRPr lang="en-US" sz="2800" b="1" cap="none" spc="0" dirty="0">
              <a:ln w="6600">
                <a:noFill/>
                <a:prstDash val="solid"/>
              </a:ln>
              <a:solidFill>
                <a:schemeClr val="accent2">
                  <a:lumMod val="75000"/>
                </a:schemeClr>
              </a:solidFill>
              <a:effectLst>
                <a:outerShdw dist="38100" dir="2700000" algn="tl" rotWithShape="0">
                  <a:schemeClr val="accent2"/>
                </a:outerShdw>
              </a:effectLst>
              <a:latin typeface="Comic Sans MS" panose="030F0702030302020204" pitchFamily="66" charset="0"/>
              <a:cs typeface="Arial" panose="020B0604020202020204" pitchFamily="34" charset="0"/>
            </a:endParaRPr>
          </a:p>
        </p:txBody>
      </p:sp>
      <p:sp>
        <p:nvSpPr>
          <p:cNvPr id="5" name="Footer Placeholder 1"/>
          <p:cNvSpPr txBox="1"/>
          <p:nvPr/>
        </p:nvSpPr>
        <p:spPr>
          <a:xfrm>
            <a:off x="9753600" y="6419605"/>
            <a:ext cx="2438400" cy="438395"/>
          </a:xfrm>
          <a:prstGeom prst="rect">
            <a:avLst/>
          </a:prstGeom>
          <a:solidFill>
            <a:schemeClr val="bg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accent1"/>
                </a:solidFill>
              </a:rPr>
              <a:t>       UNIT 9 – LESSON 3</a:t>
            </a:r>
          </a:p>
        </p:txBody>
      </p:sp>
      <p:pic>
        <p:nvPicPr>
          <p:cNvPr id="3" name="The morning routines song - Daily routines">
            <a:hlinkClick r:id="" action="ppaction://media"/>
            <a:extLst>
              <a:ext uri="{FF2B5EF4-FFF2-40B4-BE49-F238E27FC236}">
                <a16:creationId xmlns="" xmlns:a16="http://schemas.microsoft.com/office/drawing/2014/main" id="{23767EC3-0E2F-BA1B-874B-DBCD8B0ADD5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45606" y="1209020"/>
            <a:ext cx="9090025" cy="5113139"/>
          </a:xfrm>
          <a:prstGeom prst="rect">
            <a:avLst/>
          </a:prstGeom>
        </p:spPr>
      </p:pic>
    </p:spTree>
  </p:cSld>
  <p:clrMapOvr>
    <a:masterClrMapping/>
  </p:clrMapOvr>
  <p:timing>
    <p:tnLst>
      <p:par>
        <p:cTn id="1" dur="indefinite" restart="never" nodeType="tmRoot">
          <p:childTnLst>
            <p:video fullScrn="1">
              <p:cMediaNode vol="80000">
                <p:cTn id="2" fill="hold" display="0">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 xmlns:a16="http://schemas.microsoft.com/office/drawing/2014/main" id="{5463DEFD-1E64-A2E3-C0C2-22623CD6F06B}"/>
              </a:ext>
            </a:extLst>
          </p:cNvPr>
          <p:cNvGrpSpPr/>
          <p:nvPr/>
        </p:nvGrpSpPr>
        <p:grpSpPr>
          <a:xfrm>
            <a:off x="76200" y="68958"/>
            <a:ext cx="12219736" cy="6204867"/>
            <a:chOff x="76200" y="68958"/>
            <a:chExt cx="12219736" cy="6204867"/>
          </a:xfrm>
        </p:grpSpPr>
        <p:pic>
          <p:nvPicPr>
            <p:cNvPr id="9" name="Picture 8">
              <a:extLst>
                <a:ext uri="{FF2B5EF4-FFF2-40B4-BE49-F238E27FC236}">
                  <a16:creationId xmlns="" xmlns:a16="http://schemas.microsoft.com/office/drawing/2014/main" id="{174511E5-A266-56CD-2D27-E9769C603DDE}"/>
                </a:ext>
              </a:extLst>
            </p:cNvPr>
            <p:cNvPicPr>
              <a:picLocks noChangeAspect="1"/>
            </p:cNvPicPr>
            <p:nvPr/>
          </p:nvPicPr>
          <p:blipFill>
            <a:blip r:embed="rId3"/>
            <a:stretch>
              <a:fillRect/>
            </a:stretch>
          </p:blipFill>
          <p:spPr>
            <a:xfrm>
              <a:off x="76200" y="76203"/>
              <a:ext cx="12219736" cy="6197622"/>
            </a:xfrm>
            <a:prstGeom prst="rect">
              <a:avLst/>
            </a:prstGeom>
          </p:spPr>
        </p:pic>
        <p:pic>
          <p:nvPicPr>
            <p:cNvPr id="13" name="Picture 12">
              <a:extLst>
                <a:ext uri="{FF2B5EF4-FFF2-40B4-BE49-F238E27FC236}">
                  <a16:creationId xmlns="" xmlns:a16="http://schemas.microsoft.com/office/drawing/2014/main" id="{38476112-9C90-FBD6-A77F-06A3B9B59C67}"/>
                </a:ext>
              </a:extLst>
            </p:cNvPr>
            <p:cNvPicPr>
              <a:picLocks noChangeAspect="1"/>
            </p:cNvPicPr>
            <p:nvPr/>
          </p:nvPicPr>
          <p:blipFill rotWithShape="1">
            <a:blip r:embed="rId4"/>
            <a:srcRect b="58005"/>
            <a:stretch/>
          </p:blipFill>
          <p:spPr>
            <a:xfrm>
              <a:off x="9290235" y="68958"/>
              <a:ext cx="3005701" cy="2293242"/>
            </a:xfrm>
            <a:prstGeom prst="rect">
              <a:avLst/>
            </a:prstGeom>
          </p:spPr>
        </p:pic>
        <p:pic>
          <p:nvPicPr>
            <p:cNvPr id="15" name="Picture 14">
              <a:extLst>
                <a:ext uri="{FF2B5EF4-FFF2-40B4-BE49-F238E27FC236}">
                  <a16:creationId xmlns="" xmlns:a16="http://schemas.microsoft.com/office/drawing/2014/main" id="{ECE713DE-957D-D89C-295A-8EFC75577278}"/>
                </a:ext>
              </a:extLst>
            </p:cNvPr>
            <p:cNvPicPr>
              <a:picLocks noChangeAspect="1"/>
            </p:cNvPicPr>
            <p:nvPr/>
          </p:nvPicPr>
          <p:blipFill rotWithShape="1">
            <a:blip r:embed="rId5"/>
            <a:srcRect l="-7462" t="14291" b="19402"/>
            <a:stretch/>
          </p:blipFill>
          <p:spPr>
            <a:xfrm>
              <a:off x="9078410" y="73398"/>
              <a:ext cx="1466574" cy="2296047"/>
            </a:xfrm>
            <a:prstGeom prst="rect">
              <a:avLst/>
            </a:prstGeom>
          </p:spPr>
        </p:pic>
      </p:grpSp>
      <p:sp>
        <p:nvSpPr>
          <p:cNvPr id="34" name="Rectangle 33"/>
          <p:cNvSpPr>
            <a:spLocks noGrp="1" noRot="1" noChangeAspect="1" noMove="1" noResize="1" noEditPoints="1" noAdjustHandles="1" noChangeArrowheads="1" noChangeShapeType="1" noTextEdit="1"/>
          </p:cNvSpPr>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5181600"/>
            <a:ext cx="8686800" cy="1095030"/>
          </a:xfrm>
        </p:spPr>
        <p:txBody>
          <a:bodyPr vert="horz" lIns="91440" tIns="45720" rIns="91440" bIns="45720" rtlCol="0" anchor="ctr">
            <a:normAutofit/>
          </a:bodyPr>
          <a:lstStyle/>
          <a:p>
            <a:pPr marL="0" marR="0" lvl="0" indent="0" algn="ctr" fontAlgn="auto">
              <a:spcAft>
                <a:spcPts val="0"/>
              </a:spcAft>
              <a:defRPr/>
            </a:pPr>
            <a:r>
              <a:rPr kumimoji="0" lang="en-US" b="1" i="0" u="none" strike="noStrike" cap="none" spc="0" normalizeH="0" baseline="0" noProof="0" dirty="0">
                <a:ln w="6600">
                  <a:noFill/>
                  <a:prstDash val="solid"/>
                </a:ln>
                <a:solidFill>
                  <a:schemeClr val="accent2"/>
                </a:solidFill>
                <a:effectLst>
                  <a:outerShdw dist="38100" dir="2700000" algn="tl" rotWithShape="0">
                    <a:srgbClr val="ED7D31"/>
                  </a:outerShdw>
                </a:effectLst>
                <a:uLnTx/>
                <a:uFillTx/>
              </a:rPr>
              <a:t>UNIT 9 – DAILY ROUTINES</a:t>
            </a:r>
            <a:endParaRPr lang="en-US" dirty="0">
              <a:solidFill>
                <a:schemeClr val="accent2"/>
              </a:solidFill>
            </a:endParaRPr>
          </a:p>
        </p:txBody>
      </p:sp>
      <p:cxnSp>
        <p:nvCxnSpPr>
          <p:cNvPr id="36" name="Straight Connector 35"/>
          <p:cNvCxnSpPr>
            <a:cxnSpLocks noGrp="1" noRot="1" noChangeAspect="1" noMove="1" noResize="1" noEditPoints="1" noAdjustHandles="1" noChangeArrowheads="1" noChangeShapeType="1"/>
          </p:cNvCxnSpPr>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0544984" y="5410200"/>
            <a:ext cx="1715365" cy="523220"/>
          </a:xfrm>
          <a:prstGeom prst="rect">
            <a:avLst/>
          </a:prstGeom>
          <a:noFill/>
        </p:spPr>
        <p:txBody>
          <a:bodyPr wrap="square" rtlCol="0">
            <a:spAutoFit/>
          </a:bodyPr>
          <a:lstStyle/>
          <a:p>
            <a:r>
              <a:rPr lang="en-US" sz="2800" b="1" dirty="0">
                <a:solidFill>
                  <a:srgbClr val="8CC542"/>
                </a:solidFill>
                <a:latin typeface="Arial" panose="020B0604020202020204" pitchFamily="34" charset="0"/>
                <a:cs typeface="Arial" panose="020B0604020202020204" pitchFamily="34" charset="0"/>
              </a:rPr>
              <a:t>Period 1</a:t>
            </a:r>
          </a:p>
        </p:txBody>
      </p:sp>
      <p:sp>
        <p:nvSpPr>
          <p:cNvPr id="10" name="Rounded Rectangle 9"/>
          <p:cNvSpPr/>
          <p:nvPr/>
        </p:nvSpPr>
        <p:spPr>
          <a:xfrm>
            <a:off x="8180127" y="5410200"/>
            <a:ext cx="2232248" cy="609531"/>
          </a:xfrm>
          <a:prstGeom prst="roundRect">
            <a:avLst/>
          </a:prstGeom>
          <a:ln>
            <a:solidFill>
              <a:srgbClr val="92D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Lesson 3</a:t>
            </a:r>
          </a:p>
        </p:txBody>
      </p:sp>
      <p:sp>
        <p:nvSpPr>
          <p:cNvPr id="8" name="Footer Placeholder 1"/>
          <p:cNvSpPr txBox="1"/>
          <p:nvPr/>
        </p:nvSpPr>
        <p:spPr>
          <a:xfrm>
            <a:off x="9753600" y="6419605"/>
            <a:ext cx="2438400" cy="438395"/>
          </a:xfrm>
          <a:prstGeom prst="rect">
            <a:avLst/>
          </a:prstGeom>
          <a:solidFill>
            <a:schemeClr val="bg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accent1"/>
                </a:solidFill>
              </a:rPr>
              <a:t>       UNIT 9 – LESSON 3</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18135" y="228600"/>
            <a:ext cx="640080" cy="640080"/>
            <a:chOff x="318135" y="337185"/>
            <a:chExt cx="640080" cy="640080"/>
          </a:xfrm>
        </p:grpSpPr>
        <p:sp>
          <p:nvSpPr>
            <p:cNvPr id="4" name="Oval 3"/>
            <p:cNvSpPr/>
            <p:nvPr/>
          </p:nvSpPr>
          <p:spPr>
            <a:xfrm>
              <a:off x="361950" y="381000"/>
              <a:ext cx="552450" cy="552450"/>
            </a:xfrm>
            <a:prstGeom prst="ellipse">
              <a:avLst/>
            </a:prstGeom>
            <a:solidFill>
              <a:srgbClr val="FA9D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1</a:t>
              </a:r>
            </a:p>
          </p:txBody>
        </p:sp>
        <p:sp>
          <p:nvSpPr>
            <p:cNvPr id="7" name="Oval 6"/>
            <p:cNvSpPr/>
            <p:nvPr/>
          </p:nvSpPr>
          <p:spPr>
            <a:xfrm>
              <a:off x="318135" y="337185"/>
              <a:ext cx="640080" cy="640080"/>
            </a:xfrm>
            <a:prstGeom prst="ellipse">
              <a:avLst/>
            </a:prstGeom>
            <a:noFill/>
            <a:ln>
              <a:solidFill>
                <a:srgbClr val="FA9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1143000" y="283905"/>
            <a:ext cx="4495800"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Listen and repeat.</a:t>
            </a:r>
          </a:p>
        </p:txBody>
      </p:sp>
      <p:sp>
        <p:nvSpPr>
          <p:cNvPr id="5" name="Footer Placeholder 1"/>
          <p:cNvSpPr txBox="1"/>
          <p:nvPr/>
        </p:nvSpPr>
        <p:spPr>
          <a:xfrm>
            <a:off x="9753600" y="6419605"/>
            <a:ext cx="2438400" cy="438395"/>
          </a:xfrm>
          <a:prstGeom prst="rect">
            <a:avLst/>
          </a:prstGeom>
          <a:solidFill>
            <a:schemeClr val="bg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accent1"/>
                </a:solidFill>
              </a:rPr>
              <a:t>       UNIT 9 – LESSON 3</a:t>
            </a:r>
          </a:p>
        </p:txBody>
      </p:sp>
      <p:sp>
        <p:nvSpPr>
          <p:cNvPr id="29" name="Rounded Rectangle 28"/>
          <p:cNvSpPr/>
          <p:nvPr/>
        </p:nvSpPr>
        <p:spPr>
          <a:xfrm rot="1320000">
            <a:off x="9124950" y="499110"/>
            <a:ext cx="2925445" cy="1496060"/>
          </a:xfrm>
          <a:prstGeom prst="round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pSp>
        <p:nvGrpSpPr>
          <p:cNvPr id="6" name="Group 5">
            <a:extLst>
              <a:ext uri="{FF2B5EF4-FFF2-40B4-BE49-F238E27FC236}">
                <a16:creationId xmlns="" xmlns:a16="http://schemas.microsoft.com/office/drawing/2014/main" id="{72682EA2-B97B-D4CA-0449-880BFB4531DA}"/>
              </a:ext>
            </a:extLst>
          </p:cNvPr>
          <p:cNvGrpSpPr/>
          <p:nvPr/>
        </p:nvGrpSpPr>
        <p:grpSpPr>
          <a:xfrm>
            <a:off x="1811168" y="1247140"/>
            <a:ext cx="8763000" cy="4669977"/>
            <a:chOff x="133555" y="73398"/>
            <a:chExt cx="10727249" cy="6200023"/>
          </a:xfrm>
        </p:grpSpPr>
        <p:pic>
          <p:nvPicPr>
            <p:cNvPr id="10" name="Picture 9">
              <a:extLst>
                <a:ext uri="{FF2B5EF4-FFF2-40B4-BE49-F238E27FC236}">
                  <a16:creationId xmlns="" xmlns:a16="http://schemas.microsoft.com/office/drawing/2014/main" id="{7E981A30-368F-36BF-99CB-24A241644A87}"/>
                </a:ext>
              </a:extLst>
            </p:cNvPr>
            <p:cNvPicPr>
              <a:picLocks noChangeAspect="1"/>
            </p:cNvPicPr>
            <p:nvPr/>
          </p:nvPicPr>
          <p:blipFill rotWithShape="1">
            <a:blip r:embed="rId5"/>
            <a:srcRect r="12214"/>
            <a:stretch/>
          </p:blipFill>
          <p:spPr>
            <a:xfrm>
              <a:off x="133555" y="75799"/>
              <a:ext cx="10727249" cy="6197622"/>
            </a:xfrm>
            <a:prstGeom prst="rect">
              <a:avLst/>
            </a:prstGeom>
          </p:spPr>
        </p:pic>
        <p:pic>
          <p:nvPicPr>
            <p:cNvPr id="12" name="Picture 11">
              <a:extLst>
                <a:ext uri="{FF2B5EF4-FFF2-40B4-BE49-F238E27FC236}">
                  <a16:creationId xmlns="" xmlns:a16="http://schemas.microsoft.com/office/drawing/2014/main" id="{53A73EBD-7E2F-D15D-7C43-CDE6F7C692E7}"/>
                </a:ext>
              </a:extLst>
            </p:cNvPr>
            <p:cNvPicPr>
              <a:picLocks noChangeAspect="1"/>
            </p:cNvPicPr>
            <p:nvPr/>
          </p:nvPicPr>
          <p:blipFill rotWithShape="1">
            <a:blip r:embed="rId6"/>
            <a:srcRect l="-7462" t="14291" b="19402"/>
            <a:stretch/>
          </p:blipFill>
          <p:spPr>
            <a:xfrm>
              <a:off x="9078411" y="73398"/>
              <a:ext cx="1782393" cy="2296047"/>
            </a:xfrm>
            <a:prstGeom prst="rect">
              <a:avLst/>
            </a:prstGeom>
          </p:spPr>
        </p:pic>
      </p:grpSp>
      <p:pic>
        <p:nvPicPr>
          <p:cNvPr id="13" name="Track 22">
            <a:hlinkClick r:id="" action="ppaction://media"/>
            <a:extLst>
              <a:ext uri="{FF2B5EF4-FFF2-40B4-BE49-F238E27FC236}">
                <a16:creationId xmlns="" xmlns:a16="http://schemas.microsoft.com/office/drawing/2014/main" id="{FA021993-6E7A-D33D-F79D-0378D9C9815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89600" y="40387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4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18135" y="228600"/>
            <a:ext cx="640080" cy="640080"/>
            <a:chOff x="318135" y="337185"/>
            <a:chExt cx="640080" cy="640080"/>
          </a:xfrm>
        </p:grpSpPr>
        <p:sp>
          <p:nvSpPr>
            <p:cNvPr id="4" name="Oval 3"/>
            <p:cNvSpPr/>
            <p:nvPr/>
          </p:nvSpPr>
          <p:spPr>
            <a:xfrm>
              <a:off x="361950" y="381000"/>
              <a:ext cx="552450" cy="552450"/>
            </a:xfrm>
            <a:prstGeom prst="ellipse">
              <a:avLst/>
            </a:prstGeom>
            <a:solidFill>
              <a:srgbClr val="FA9D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1</a:t>
              </a:r>
            </a:p>
          </p:txBody>
        </p:sp>
        <p:sp>
          <p:nvSpPr>
            <p:cNvPr id="7" name="Oval 6"/>
            <p:cNvSpPr/>
            <p:nvPr/>
          </p:nvSpPr>
          <p:spPr>
            <a:xfrm>
              <a:off x="318135" y="337185"/>
              <a:ext cx="640080" cy="640080"/>
            </a:xfrm>
            <a:prstGeom prst="ellipse">
              <a:avLst/>
            </a:prstGeom>
            <a:noFill/>
            <a:ln>
              <a:solidFill>
                <a:srgbClr val="FA9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1143000" y="283905"/>
            <a:ext cx="4495800"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Listen and repeat.</a:t>
            </a:r>
          </a:p>
        </p:txBody>
      </p:sp>
      <p:sp>
        <p:nvSpPr>
          <p:cNvPr id="5" name="Footer Placeholder 1"/>
          <p:cNvSpPr txBox="1"/>
          <p:nvPr/>
        </p:nvSpPr>
        <p:spPr>
          <a:xfrm>
            <a:off x="9753600" y="6419605"/>
            <a:ext cx="2438400" cy="438395"/>
          </a:xfrm>
          <a:prstGeom prst="rect">
            <a:avLst/>
          </a:prstGeom>
          <a:solidFill>
            <a:schemeClr val="bg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accent1"/>
                </a:solidFill>
              </a:rPr>
              <a:t>       UNIT 9 – LESSON 3</a:t>
            </a:r>
          </a:p>
        </p:txBody>
      </p:sp>
      <p:sp>
        <p:nvSpPr>
          <p:cNvPr id="2" name="Rectangle 1"/>
          <p:cNvSpPr/>
          <p:nvPr/>
        </p:nvSpPr>
        <p:spPr>
          <a:xfrm>
            <a:off x="6934200" y="2819400"/>
            <a:ext cx="990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45717" y="2789995"/>
            <a:ext cx="990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192212" y="5638800"/>
            <a:ext cx="1371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038600" y="5791200"/>
            <a:ext cx="1017489"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629400" y="5715000"/>
            <a:ext cx="152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613265" y="5717126"/>
            <a:ext cx="990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 22">
            <a:hlinkClick r:id="" action="ppaction://media"/>
            <a:extLst>
              <a:ext uri="{FF2B5EF4-FFF2-40B4-BE49-F238E27FC236}">
                <a16:creationId xmlns="" xmlns:a16="http://schemas.microsoft.com/office/drawing/2014/main" id="{77588683-A4C2-8235-9685-B5C1E06FDAC4}"/>
              </a:ext>
            </a:extLst>
          </p:cNvPr>
          <p:cNvPicPr>
            <a:picLocks noChangeAspect="1"/>
          </p:cNvPicPr>
          <p:nvPr>
            <a:audioFile r:link="rId1"/>
            <p:extLst>
              <p:ext uri="{DAA4B4D4-6D71-4841-9C94-3DE7FCFB9230}">
                <p14:media xmlns:p14="http://schemas.microsoft.com/office/powerpoint/2010/main" r:embed="rId2">
                  <p14:trim st="11912" end="19698"/>
                </p14:media>
              </p:ext>
            </p:extLst>
          </p:nvPr>
        </p:nvPicPr>
        <p:blipFill>
          <a:blip r:embed="rId5"/>
          <a:stretch>
            <a:fillRect/>
          </a:stretch>
        </p:blipFill>
        <p:spPr>
          <a:xfrm>
            <a:off x="5820691" y="283905"/>
            <a:ext cx="406400" cy="406400"/>
          </a:xfrm>
          <a:prstGeom prst="rect">
            <a:avLst/>
          </a:prstGeom>
        </p:spPr>
      </p:pic>
      <p:pic>
        <p:nvPicPr>
          <p:cNvPr id="10" name="Picture 9">
            <a:extLst>
              <a:ext uri="{FF2B5EF4-FFF2-40B4-BE49-F238E27FC236}">
                <a16:creationId xmlns="" xmlns:a16="http://schemas.microsoft.com/office/drawing/2014/main" id="{30DE9AF8-2F50-2851-4B42-46630DACDC8C}"/>
              </a:ext>
            </a:extLst>
          </p:cNvPr>
          <p:cNvPicPr>
            <a:picLocks noChangeAspect="1"/>
          </p:cNvPicPr>
          <p:nvPr/>
        </p:nvPicPr>
        <p:blipFill>
          <a:blip r:embed="rId6"/>
          <a:stretch>
            <a:fillRect/>
          </a:stretch>
        </p:blipFill>
        <p:spPr>
          <a:xfrm>
            <a:off x="4247517" y="1472450"/>
            <a:ext cx="3552450" cy="3608300"/>
          </a:xfrm>
          <a:prstGeom prst="rect">
            <a:avLst/>
          </a:prstGeom>
        </p:spPr>
      </p:pic>
      <p:pic>
        <p:nvPicPr>
          <p:cNvPr id="13" name="Picture 12">
            <a:extLst>
              <a:ext uri="{FF2B5EF4-FFF2-40B4-BE49-F238E27FC236}">
                <a16:creationId xmlns="" xmlns:a16="http://schemas.microsoft.com/office/drawing/2014/main" id="{BC660403-3564-4FE9-BEA0-76338DA1FA14}"/>
              </a:ext>
            </a:extLst>
          </p:cNvPr>
          <p:cNvPicPr>
            <a:picLocks noChangeAspect="1"/>
          </p:cNvPicPr>
          <p:nvPr/>
        </p:nvPicPr>
        <p:blipFill>
          <a:blip r:embed="rId7"/>
          <a:stretch>
            <a:fillRect/>
          </a:stretch>
        </p:blipFill>
        <p:spPr>
          <a:xfrm>
            <a:off x="4665808" y="5224760"/>
            <a:ext cx="2715867" cy="5664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18135" y="228600"/>
            <a:ext cx="640080" cy="640080"/>
            <a:chOff x="318135" y="337185"/>
            <a:chExt cx="640080" cy="640080"/>
          </a:xfrm>
        </p:grpSpPr>
        <p:sp>
          <p:nvSpPr>
            <p:cNvPr id="4" name="Oval 3"/>
            <p:cNvSpPr/>
            <p:nvPr/>
          </p:nvSpPr>
          <p:spPr>
            <a:xfrm>
              <a:off x="361950" y="381000"/>
              <a:ext cx="552450" cy="552450"/>
            </a:xfrm>
            <a:prstGeom prst="ellipse">
              <a:avLst/>
            </a:prstGeom>
            <a:solidFill>
              <a:srgbClr val="FA9D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1</a:t>
              </a:r>
            </a:p>
          </p:txBody>
        </p:sp>
        <p:sp>
          <p:nvSpPr>
            <p:cNvPr id="7" name="Oval 6"/>
            <p:cNvSpPr/>
            <p:nvPr/>
          </p:nvSpPr>
          <p:spPr>
            <a:xfrm>
              <a:off x="318135" y="337185"/>
              <a:ext cx="640080" cy="640080"/>
            </a:xfrm>
            <a:prstGeom prst="ellipse">
              <a:avLst/>
            </a:prstGeom>
            <a:noFill/>
            <a:ln>
              <a:solidFill>
                <a:srgbClr val="FA9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1143000" y="283905"/>
            <a:ext cx="4495800"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Listen and repeat.</a:t>
            </a:r>
          </a:p>
        </p:txBody>
      </p:sp>
      <p:sp>
        <p:nvSpPr>
          <p:cNvPr id="5" name="Footer Placeholder 1"/>
          <p:cNvSpPr txBox="1"/>
          <p:nvPr/>
        </p:nvSpPr>
        <p:spPr>
          <a:xfrm>
            <a:off x="9753600" y="6419605"/>
            <a:ext cx="2438400" cy="438395"/>
          </a:xfrm>
          <a:prstGeom prst="rect">
            <a:avLst/>
          </a:prstGeom>
          <a:solidFill>
            <a:schemeClr val="bg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accent1"/>
                </a:solidFill>
              </a:rPr>
              <a:t>       UNIT 9 – LESSON 3</a:t>
            </a:r>
          </a:p>
        </p:txBody>
      </p:sp>
      <p:sp>
        <p:nvSpPr>
          <p:cNvPr id="2" name="Rectangle 1"/>
          <p:cNvSpPr/>
          <p:nvPr/>
        </p:nvSpPr>
        <p:spPr>
          <a:xfrm>
            <a:off x="6934200" y="2819400"/>
            <a:ext cx="990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45717" y="2789995"/>
            <a:ext cx="990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192212" y="5638800"/>
            <a:ext cx="1371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038600" y="5791200"/>
            <a:ext cx="1017489"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629400" y="5715000"/>
            <a:ext cx="152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613265" y="5717126"/>
            <a:ext cx="990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 22">
            <a:hlinkClick r:id="" action="ppaction://media"/>
            <a:extLst>
              <a:ext uri="{FF2B5EF4-FFF2-40B4-BE49-F238E27FC236}">
                <a16:creationId xmlns="" xmlns:a16="http://schemas.microsoft.com/office/drawing/2014/main" id="{77588683-A4C2-8235-9685-B5C1E06FDAC4}"/>
              </a:ext>
            </a:extLst>
          </p:cNvPr>
          <p:cNvPicPr>
            <a:picLocks noChangeAspect="1"/>
          </p:cNvPicPr>
          <p:nvPr>
            <a:audioFile r:link="rId1"/>
            <p:extLst>
              <p:ext uri="{DAA4B4D4-6D71-4841-9C94-3DE7FCFB9230}">
                <p14:media xmlns:p14="http://schemas.microsoft.com/office/powerpoint/2010/main" r:embed="rId2">
                  <p14:trim st="15775" end="15455"/>
                </p14:media>
              </p:ext>
            </p:extLst>
          </p:nvPr>
        </p:nvPicPr>
        <p:blipFill>
          <a:blip r:embed="rId5"/>
          <a:stretch>
            <a:fillRect/>
          </a:stretch>
        </p:blipFill>
        <p:spPr>
          <a:xfrm>
            <a:off x="5820691" y="283905"/>
            <a:ext cx="406400" cy="406400"/>
          </a:xfrm>
          <a:prstGeom prst="rect">
            <a:avLst/>
          </a:prstGeom>
        </p:spPr>
      </p:pic>
      <p:pic>
        <p:nvPicPr>
          <p:cNvPr id="11" name="Picture 10">
            <a:extLst>
              <a:ext uri="{FF2B5EF4-FFF2-40B4-BE49-F238E27FC236}">
                <a16:creationId xmlns="" xmlns:a16="http://schemas.microsoft.com/office/drawing/2014/main" id="{A50F310D-5DDC-AF79-4E47-D39880B3B24D}"/>
              </a:ext>
            </a:extLst>
          </p:cNvPr>
          <p:cNvPicPr>
            <a:picLocks noChangeAspect="1"/>
          </p:cNvPicPr>
          <p:nvPr/>
        </p:nvPicPr>
        <p:blipFill>
          <a:blip r:embed="rId6"/>
          <a:stretch>
            <a:fillRect/>
          </a:stretch>
        </p:blipFill>
        <p:spPr>
          <a:xfrm>
            <a:off x="4157715" y="1335948"/>
            <a:ext cx="3732351" cy="3556891"/>
          </a:xfrm>
          <a:prstGeom prst="rect">
            <a:avLst/>
          </a:prstGeom>
        </p:spPr>
      </p:pic>
      <p:pic>
        <p:nvPicPr>
          <p:cNvPr id="14" name="Picture 13">
            <a:extLst>
              <a:ext uri="{FF2B5EF4-FFF2-40B4-BE49-F238E27FC236}">
                <a16:creationId xmlns="" xmlns:a16="http://schemas.microsoft.com/office/drawing/2014/main" id="{EA772E14-70C7-3558-8340-9B41C5933852}"/>
              </a:ext>
            </a:extLst>
          </p:cNvPr>
          <p:cNvPicPr>
            <a:picLocks noChangeAspect="1"/>
          </p:cNvPicPr>
          <p:nvPr/>
        </p:nvPicPr>
        <p:blipFill>
          <a:blip r:embed="rId7"/>
          <a:stretch>
            <a:fillRect/>
          </a:stretch>
        </p:blipFill>
        <p:spPr>
          <a:xfrm>
            <a:off x="4157715" y="5132770"/>
            <a:ext cx="3732351" cy="658430"/>
          </a:xfrm>
          <a:prstGeom prst="rect">
            <a:avLst/>
          </a:prstGeom>
        </p:spPr>
      </p:pic>
    </p:spTree>
    <p:extLst>
      <p:ext uri="{BB962C8B-B14F-4D97-AF65-F5344CB8AC3E}">
        <p14:creationId xmlns:p14="http://schemas.microsoft.com/office/powerpoint/2010/main" val="420720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18135" y="228600"/>
            <a:ext cx="640080" cy="640080"/>
            <a:chOff x="318135" y="337185"/>
            <a:chExt cx="640080" cy="640080"/>
          </a:xfrm>
        </p:grpSpPr>
        <p:sp>
          <p:nvSpPr>
            <p:cNvPr id="4" name="Oval 3"/>
            <p:cNvSpPr/>
            <p:nvPr/>
          </p:nvSpPr>
          <p:spPr>
            <a:xfrm>
              <a:off x="361950" y="381000"/>
              <a:ext cx="552450" cy="552450"/>
            </a:xfrm>
            <a:prstGeom prst="ellipse">
              <a:avLst/>
            </a:prstGeom>
            <a:solidFill>
              <a:srgbClr val="FA9D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1</a:t>
              </a:r>
            </a:p>
          </p:txBody>
        </p:sp>
        <p:sp>
          <p:nvSpPr>
            <p:cNvPr id="7" name="Oval 6"/>
            <p:cNvSpPr/>
            <p:nvPr/>
          </p:nvSpPr>
          <p:spPr>
            <a:xfrm>
              <a:off x="318135" y="337185"/>
              <a:ext cx="640080" cy="640080"/>
            </a:xfrm>
            <a:prstGeom prst="ellipse">
              <a:avLst/>
            </a:prstGeom>
            <a:noFill/>
            <a:ln>
              <a:solidFill>
                <a:srgbClr val="FA9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1143000" y="283905"/>
            <a:ext cx="4495800"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Listen and repeat.</a:t>
            </a:r>
          </a:p>
        </p:txBody>
      </p:sp>
      <p:sp>
        <p:nvSpPr>
          <p:cNvPr id="5" name="Footer Placeholder 1"/>
          <p:cNvSpPr txBox="1"/>
          <p:nvPr/>
        </p:nvSpPr>
        <p:spPr>
          <a:xfrm>
            <a:off x="9753600" y="6419605"/>
            <a:ext cx="2438400" cy="438395"/>
          </a:xfrm>
          <a:prstGeom prst="rect">
            <a:avLst/>
          </a:prstGeom>
          <a:solidFill>
            <a:schemeClr val="bg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accent1"/>
                </a:solidFill>
              </a:rPr>
              <a:t>       UNIT 9 – LESSON 3</a:t>
            </a:r>
          </a:p>
        </p:txBody>
      </p:sp>
      <p:sp>
        <p:nvSpPr>
          <p:cNvPr id="2" name="Rectangle 1"/>
          <p:cNvSpPr/>
          <p:nvPr/>
        </p:nvSpPr>
        <p:spPr>
          <a:xfrm>
            <a:off x="6934200" y="2819400"/>
            <a:ext cx="990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45717" y="2789995"/>
            <a:ext cx="990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192212" y="5638800"/>
            <a:ext cx="1371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038600" y="5791200"/>
            <a:ext cx="1017489"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629400" y="5715000"/>
            <a:ext cx="152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613265" y="5717126"/>
            <a:ext cx="990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 22">
            <a:hlinkClick r:id="" action="ppaction://media"/>
            <a:extLst>
              <a:ext uri="{FF2B5EF4-FFF2-40B4-BE49-F238E27FC236}">
                <a16:creationId xmlns="" xmlns:a16="http://schemas.microsoft.com/office/drawing/2014/main" id="{77588683-A4C2-8235-9685-B5C1E06FDAC4}"/>
              </a:ext>
            </a:extLst>
          </p:cNvPr>
          <p:cNvPicPr>
            <a:picLocks noChangeAspect="1"/>
          </p:cNvPicPr>
          <p:nvPr>
            <a:audioFile r:link="rId1"/>
            <p:extLst>
              <p:ext uri="{DAA4B4D4-6D71-4841-9C94-3DE7FCFB9230}">
                <p14:media xmlns:p14="http://schemas.microsoft.com/office/powerpoint/2010/main" r:embed="rId2">
                  <p14:trim st="20236" end="11377"/>
                </p14:media>
              </p:ext>
            </p:extLst>
          </p:nvPr>
        </p:nvPicPr>
        <p:blipFill>
          <a:blip r:embed="rId5"/>
          <a:stretch>
            <a:fillRect/>
          </a:stretch>
        </p:blipFill>
        <p:spPr>
          <a:xfrm>
            <a:off x="5820691" y="283905"/>
            <a:ext cx="406400" cy="406400"/>
          </a:xfrm>
          <a:prstGeom prst="rect">
            <a:avLst/>
          </a:prstGeom>
        </p:spPr>
      </p:pic>
      <p:pic>
        <p:nvPicPr>
          <p:cNvPr id="10" name="Picture 9">
            <a:extLst>
              <a:ext uri="{FF2B5EF4-FFF2-40B4-BE49-F238E27FC236}">
                <a16:creationId xmlns="" xmlns:a16="http://schemas.microsoft.com/office/drawing/2014/main" id="{48444197-38C9-41EC-6185-9231381F6BDD}"/>
              </a:ext>
            </a:extLst>
          </p:cNvPr>
          <p:cNvPicPr>
            <a:picLocks noChangeAspect="1"/>
          </p:cNvPicPr>
          <p:nvPr/>
        </p:nvPicPr>
        <p:blipFill>
          <a:blip r:embed="rId6"/>
          <a:stretch>
            <a:fillRect/>
          </a:stretch>
        </p:blipFill>
        <p:spPr>
          <a:xfrm>
            <a:off x="3993323" y="1158016"/>
            <a:ext cx="3995258" cy="3886200"/>
          </a:xfrm>
          <a:prstGeom prst="rect">
            <a:avLst/>
          </a:prstGeom>
        </p:spPr>
      </p:pic>
      <p:pic>
        <p:nvPicPr>
          <p:cNvPr id="13" name="Picture 12">
            <a:extLst>
              <a:ext uri="{FF2B5EF4-FFF2-40B4-BE49-F238E27FC236}">
                <a16:creationId xmlns="" xmlns:a16="http://schemas.microsoft.com/office/drawing/2014/main" id="{2145C36B-F165-49FA-4DF0-15476460C11D}"/>
              </a:ext>
            </a:extLst>
          </p:cNvPr>
          <p:cNvPicPr>
            <a:picLocks noChangeAspect="1"/>
          </p:cNvPicPr>
          <p:nvPr/>
        </p:nvPicPr>
        <p:blipFill>
          <a:blip r:embed="rId7"/>
          <a:stretch>
            <a:fillRect/>
          </a:stretch>
        </p:blipFill>
        <p:spPr>
          <a:xfrm>
            <a:off x="4038600" y="5297269"/>
            <a:ext cx="3935513" cy="653708"/>
          </a:xfrm>
          <a:prstGeom prst="rect">
            <a:avLst/>
          </a:prstGeom>
        </p:spPr>
      </p:pic>
    </p:spTree>
    <p:extLst>
      <p:ext uri="{BB962C8B-B14F-4D97-AF65-F5344CB8AC3E}">
        <p14:creationId xmlns:p14="http://schemas.microsoft.com/office/powerpoint/2010/main" val="306714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18135" y="228600"/>
            <a:ext cx="640080" cy="640080"/>
            <a:chOff x="318135" y="337185"/>
            <a:chExt cx="640080" cy="640080"/>
          </a:xfrm>
        </p:grpSpPr>
        <p:sp>
          <p:nvSpPr>
            <p:cNvPr id="4" name="Oval 3"/>
            <p:cNvSpPr/>
            <p:nvPr/>
          </p:nvSpPr>
          <p:spPr>
            <a:xfrm>
              <a:off x="361950" y="381000"/>
              <a:ext cx="552450" cy="552450"/>
            </a:xfrm>
            <a:prstGeom prst="ellipse">
              <a:avLst/>
            </a:prstGeom>
            <a:solidFill>
              <a:srgbClr val="FA9D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1</a:t>
              </a:r>
            </a:p>
          </p:txBody>
        </p:sp>
        <p:sp>
          <p:nvSpPr>
            <p:cNvPr id="7" name="Oval 6"/>
            <p:cNvSpPr/>
            <p:nvPr/>
          </p:nvSpPr>
          <p:spPr>
            <a:xfrm>
              <a:off x="318135" y="337185"/>
              <a:ext cx="640080" cy="640080"/>
            </a:xfrm>
            <a:prstGeom prst="ellipse">
              <a:avLst/>
            </a:prstGeom>
            <a:noFill/>
            <a:ln>
              <a:solidFill>
                <a:srgbClr val="FA9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1143000" y="283905"/>
            <a:ext cx="4495800"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Listen and repeat.</a:t>
            </a:r>
          </a:p>
        </p:txBody>
      </p:sp>
      <p:sp>
        <p:nvSpPr>
          <p:cNvPr id="5" name="Footer Placeholder 1"/>
          <p:cNvSpPr txBox="1"/>
          <p:nvPr/>
        </p:nvSpPr>
        <p:spPr>
          <a:xfrm>
            <a:off x="9753600" y="6419605"/>
            <a:ext cx="2438400" cy="438395"/>
          </a:xfrm>
          <a:prstGeom prst="rect">
            <a:avLst/>
          </a:prstGeom>
          <a:solidFill>
            <a:schemeClr val="bg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accent1"/>
                </a:solidFill>
              </a:rPr>
              <a:t>       UNIT 9 – LESSON 3</a:t>
            </a:r>
          </a:p>
        </p:txBody>
      </p:sp>
      <p:sp>
        <p:nvSpPr>
          <p:cNvPr id="2" name="Rectangle 1"/>
          <p:cNvSpPr/>
          <p:nvPr/>
        </p:nvSpPr>
        <p:spPr>
          <a:xfrm>
            <a:off x="6934200" y="2819400"/>
            <a:ext cx="990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45717" y="2789995"/>
            <a:ext cx="990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192212" y="5638800"/>
            <a:ext cx="1371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038600" y="5791200"/>
            <a:ext cx="1017489"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629400" y="5715000"/>
            <a:ext cx="152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613265" y="5717126"/>
            <a:ext cx="990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 22">
            <a:hlinkClick r:id="" action="ppaction://media"/>
            <a:extLst>
              <a:ext uri="{FF2B5EF4-FFF2-40B4-BE49-F238E27FC236}">
                <a16:creationId xmlns="" xmlns:a16="http://schemas.microsoft.com/office/drawing/2014/main" id="{77588683-A4C2-8235-9685-B5C1E06FDAC4}"/>
              </a:ext>
            </a:extLst>
          </p:cNvPr>
          <p:cNvPicPr>
            <a:picLocks noChangeAspect="1"/>
          </p:cNvPicPr>
          <p:nvPr>
            <a:audioFile r:link="rId1"/>
            <p:extLst>
              <p:ext uri="{DAA4B4D4-6D71-4841-9C94-3DE7FCFB9230}">
                <p14:media xmlns:p14="http://schemas.microsoft.com/office/powerpoint/2010/main" r:embed="rId2">
                  <p14:trim st="24150" end="7132"/>
                </p14:media>
              </p:ext>
            </p:extLst>
          </p:nvPr>
        </p:nvPicPr>
        <p:blipFill>
          <a:blip r:embed="rId5"/>
          <a:stretch>
            <a:fillRect/>
          </a:stretch>
        </p:blipFill>
        <p:spPr>
          <a:xfrm>
            <a:off x="5820691" y="283905"/>
            <a:ext cx="406400" cy="406400"/>
          </a:xfrm>
          <a:prstGeom prst="rect">
            <a:avLst/>
          </a:prstGeom>
        </p:spPr>
      </p:pic>
      <p:pic>
        <p:nvPicPr>
          <p:cNvPr id="11" name="Picture 10">
            <a:extLst>
              <a:ext uri="{FF2B5EF4-FFF2-40B4-BE49-F238E27FC236}">
                <a16:creationId xmlns="" xmlns:a16="http://schemas.microsoft.com/office/drawing/2014/main" id="{50C1C7E7-EC83-7772-92DE-EC3D447561A7}"/>
              </a:ext>
            </a:extLst>
          </p:cNvPr>
          <p:cNvPicPr>
            <a:picLocks noChangeAspect="1"/>
          </p:cNvPicPr>
          <p:nvPr/>
        </p:nvPicPr>
        <p:blipFill>
          <a:blip r:embed="rId6"/>
          <a:stretch>
            <a:fillRect/>
          </a:stretch>
        </p:blipFill>
        <p:spPr>
          <a:xfrm>
            <a:off x="3535450" y="1083818"/>
            <a:ext cx="4617950" cy="3471163"/>
          </a:xfrm>
          <a:prstGeom prst="rect">
            <a:avLst/>
          </a:prstGeom>
        </p:spPr>
      </p:pic>
      <p:pic>
        <p:nvPicPr>
          <p:cNvPr id="14" name="Picture 13">
            <a:extLst>
              <a:ext uri="{FF2B5EF4-FFF2-40B4-BE49-F238E27FC236}">
                <a16:creationId xmlns="" xmlns:a16="http://schemas.microsoft.com/office/drawing/2014/main" id="{D5AFF749-04DD-D88F-575C-3050E8F35754}"/>
              </a:ext>
            </a:extLst>
          </p:cNvPr>
          <p:cNvPicPr>
            <a:picLocks noChangeAspect="1"/>
          </p:cNvPicPr>
          <p:nvPr/>
        </p:nvPicPr>
        <p:blipFill>
          <a:blip r:embed="rId7"/>
          <a:stretch>
            <a:fillRect/>
          </a:stretch>
        </p:blipFill>
        <p:spPr>
          <a:xfrm>
            <a:off x="4152177" y="4724400"/>
            <a:ext cx="3363474" cy="1566723"/>
          </a:xfrm>
          <a:prstGeom prst="rect">
            <a:avLst/>
          </a:prstGeom>
        </p:spPr>
      </p:pic>
    </p:spTree>
    <p:extLst>
      <p:ext uri="{BB962C8B-B14F-4D97-AF65-F5344CB8AC3E}">
        <p14:creationId xmlns:p14="http://schemas.microsoft.com/office/powerpoint/2010/main" val="2292017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18135" y="228600"/>
            <a:ext cx="640080" cy="640080"/>
            <a:chOff x="318135" y="337185"/>
            <a:chExt cx="640080" cy="640080"/>
          </a:xfrm>
        </p:grpSpPr>
        <p:sp>
          <p:nvSpPr>
            <p:cNvPr id="4" name="Oval 3"/>
            <p:cNvSpPr/>
            <p:nvPr/>
          </p:nvSpPr>
          <p:spPr>
            <a:xfrm>
              <a:off x="361950" y="381000"/>
              <a:ext cx="552450" cy="552450"/>
            </a:xfrm>
            <a:prstGeom prst="ellipse">
              <a:avLst/>
            </a:prstGeom>
            <a:solidFill>
              <a:srgbClr val="FA9D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1</a:t>
              </a:r>
            </a:p>
          </p:txBody>
        </p:sp>
        <p:sp>
          <p:nvSpPr>
            <p:cNvPr id="7" name="Oval 6"/>
            <p:cNvSpPr/>
            <p:nvPr/>
          </p:nvSpPr>
          <p:spPr>
            <a:xfrm>
              <a:off x="318135" y="337185"/>
              <a:ext cx="640080" cy="640080"/>
            </a:xfrm>
            <a:prstGeom prst="ellipse">
              <a:avLst/>
            </a:prstGeom>
            <a:noFill/>
            <a:ln>
              <a:solidFill>
                <a:srgbClr val="FA9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1143000" y="283905"/>
            <a:ext cx="4495800"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Listen and repeat.</a:t>
            </a:r>
          </a:p>
        </p:txBody>
      </p:sp>
      <p:sp>
        <p:nvSpPr>
          <p:cNvPr id="5" name="Footer Placeholder 1"/>
          <p:cNvSpPr txBox="1"/>
          <p:nvPr/>
        </p:nvSpPr>
        <p:spPr>
          <a:xfrm>
            <a:off x="9753600" y="6419605"/>
            <a:ext cx="2438400" cy="438395"/>
          </a:xfrm>
          <a:prstGeom prst="rect">
            <a:avLst/>
          </a:prstGeom>
          <a:solidFill>
            <a:schemeClr val="bg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accent1"/>
                </a:solidFill>
              </a:rPr>
              <a:t>       UNIT 9 – LESSON 3</a:t>
            </a:r>
          </a:p>
        </p:txBody>
      </p:sp>
      <p:sp>
        <p:nvSpPr>
          <p:cNvPr id="2" name="Rectangle 1"/>
          <p:cNvSpPr/>
          <p:nvPr/>
        </p:nvSpPr>
        <p:spPr>
          <a:xfrm>
            <a:off x="6934200" y="2819400"/>
            <a:ext cx="990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45717" y="2789995"/>
            <a:ext cx="990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192212" y="5638800"/>
            <a:ext cx="1371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038600" y="5791200"/>
            <a:ext cx="1017489"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629400" y="5715000"/>
            <a:ext cx="152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613265" y="5717126"/>
            <a:ext cx="990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 22">
            <a:hlinkClick r:id="" action="ppaction://media"/>
            <a:extLst>
              <a:ext uri="{FF2B5EF4-FFF2-40B4-BE49-F238E27FC236}">
                <a16:creationId xmlns="" xmlns:a16="http://schemas.microsoft.com/office/drawing/2014/main" id="{77588683-A4C2-8235-9685-B5C1E06FDAC4}"/>
              </a:ext>
            </a:extLst>
          </p:cNvPr>
          <p:cNvPicPr>
            <a:picLocks noChangeAspect="1"/>
          </p:cNvPicPr>
          <p:nvPr>
            <a:audioFile r:link="rId1"/>
            <p:extLst>
              <p:ext uri="{DAA4B4D4-6D71-4841-9C94-3DE7FCFB9230}">
                <p14:media xmlns:p14="http://schemas.microsoft.com/office/powerpoint/2010/main" r:embed="rId2">
                  <p14:trim st="28176" end="3268"/>
                </p14:media>
              </p:ext>
            </p:extLst>
          </p:nvPr>
        </p:nvPicPr>
        <p:blipFill>
          <a:blip r:embed="rId5"/>
          <a:stretch>
            <a:fillRect/>
          </a:stretch>
        </p:blipFill>
        <p:spPr>
          <a:xfrm>
            <a:off x="5820691" y="283905"/>
            <a:ext cx="406400" cy="406400"/>
          </a:xfrm>
          <a:prstGeom prst="rect">
            <a:avLst/>
          </a:prstGeom>
        </p:spPr>
      </p:pic>
      <p:pic>
        <p:nvPicPr>
          <p:cNvPr id="10" name="Picture 9">
            <a:extLst>
              <a:ext uri="{FF2B5EF4-FFF2-40B4-BE49-F238E27FC236}">
                <a16:creationId xmlns="" xmlns:a16="http://schemas.microsoft.com/office/drawing/2014/main" id="{5A407A51-FD1F-0FF0-D135-CB81CBF41493}"/>
              </a:ext>
            </a:extLst>
          </p:cNvPr>
          <p:cNvPicPr>
            <a:picLocks noChangeAspect="1"/>
          </p:cNvPicPr>
          <p:nvPr/>
        </p:nvPicPr>
        <p:blipFill>
          <a:blip r:embed="rId6"/>
          <a:stretch>
            <a:fillRect/>
          </a:stretch>
        </p:blipFill>
        <p:spPr>
          <a:xfrm>
            <a:off x="4057401" y="1239322"/>
            <a:ext cx="3550097" cy="3558545"/>
          </a:xfrm>
          <a:prstGeom prst="rect">
            <a:avLst/>
          </a:prstGeom>
        </p:spPr>
      </p:pic>
      <p:pic>
        <p:nvPicPr>
          <p:cNvPr id="13" name="Picture 12">
            <a:extLst>
              <a:ext uri="{FF2B5EF4-FFF2-40B4-BE49-F238E27FC236}">
                <a16:creationId xmlns="" xmlns:a16="http://schemas.microsoft.com/office/drawing/2014/main" id="{DD83B063-E0B4-4426-7F3B-1B415AC1D16A}"/>
              </a:ext>
            </a:extLst>
          </p:cNvPr>
          <p:cNvPicPr>
            <a:picLocks noChangeAspect="1"/>
          </p:cNvPicPr>
          <p:nvPr/>
        </p:nvPicPr>
        <p:blipFill>
          <a:blip r:embed="rId7"/>
          <a:stretch>
            <a:fillRect/>
          </a:stretch>
        </p:blipFill>
        <p:spPr>
          <a:xfrm>
            <a:off x="4623586" y="4848023"/>
            <a:ext cx="2394209" cy="1369804"/>
          </a:xfrm>
          <a:prstGeom prst="rect">
            <a:avLst/>
          </a:prstGeom>
        </p:spPr>
      </p:pic>
    </p:spTree>
    <p:extLst>
      <p:ext uri="{BB962C8B-B14F-4D97-AF65-F5344CB8AC3E}">
        <p14:creationId xmlns:p14="http://schemas.microsoft.com/office/powerpoint/2010/main" val="337741398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127</TotalTime>
  <Words>966</Words>
  <Application>Microsoft Office PowerPoint</Application>
  <PresentationFormat>Custom</PresentationFormat>
  <Paragraphs>104</Paragraphs>
  <Slides>16</Slides>
  <Notes>14</Notes>
  <HiddenSlides>0</HiddenSlides>
  <MMClips>10</MMClips>
  <ScaleCrop>false</ScaleCrop>
  <HeadingPairs>
    <vt:vector size="4" baseType="variant">
      <vt:variant>
        <vt:lpstr>Theme</vt:lpstr>
      </vt:variant>
      <vt:variant>
        <vt:i4>3</vt:i4>
      </vt:variant>
      <vt:variant>
        <vt:lpstr>Slide Titles</vt:lpstr>
      </vt:variant>
      <vt:variant>
        <vt:i4>16</vt:i4>
      </vt:variant>
    </vt:vector>
  </HeadingPairs>
  <TitlesOfParts>
    <vt:vector size="19" baseType="lpstr">
      <vt:lpstr>1_Custom Design</vt:lpstr>
      <vt:lpstr>Custom Design</vt:lpstr>
      <vt:lpstr>2_Custom Design</vt:lpstr>
      <vt:lpstr>PowerPoint Presentation</vt:lpstr>
      <vt:lpstr>PowerPoint Presentation</vt:lpstr>
      <vt:lpstr>UNIT 9 – DAILY ROUTINES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CHUYEN MON</dc:creator>
  <cp:keywords>9Slide</cp:keywords>
  <dc:description>9Slide.vn</dc:description>
  <cp:lastModifiedBy>PKComputer</cp:lastModifiedBy>
  <cp:revision>124</cp:revision>
  <dcterms:created xsi:type="dcterms:W3CDTF">2022-03-21T01:59:00Z</dcterms:created>
  <dcterms:modified xsi:type="dcterms:W3CDTF">2024-01-31T19:05:47Z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1584B5AF4A3148DDBE7480D78A0E8910_13</vt:lpwstr>
  </property>
  <property fmtid="{D5CDD505-2E9C-101B-9397-08002B2CF9AE}" pid="3" name="KSOProductBuildVer">
    <vt:lpwstr>1033-12.2.0.13266</vt:lpwstr>
  </property>
</Properties>
</file>