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798" r:id="rId3"/>
    <p:sldId id="759" r:id="rId4"/>
    <p:sldId id="778" r:id="rId5"/>
    <p:sldId id="780" r:id="rId6"/>
    <p:sldId id="779" r:id="rId7"/>
    <p:sldId id="762" r:id="rId8"/>
    <p:sldId id="266" r:id="rId9"/>
    <p:sldId id="268" r:id="rId10"/>
    <p:sldId id="781" r:id="rId11"/>
    <p:sldId id="797" r:id="rId12"/>
    <p:sldId id="782" r:id="rId13"/>
    <p:sldId id="273" r:id="rId14"/>
    <p:sldId id="783" r:id="rId15"/>
    <p:sldId id="785" r:id="rId16"/>
    <p:sldId id="789" r:id="rId17"/>
    <p:sldId id="790" r:id="rId18"/>
    <p:sldId id="791" r:id="rId19"/>
    <p:sldId id="792" r:id="rId20"/>
    <p:sldId id="793" r:id="rId21"/>
    <p:sldId id="794" r:id="rId22"/>
    <p:sldId id="799" r:id="rId23"/>
    <p:sldId id="796" r:id="rId24"/>
    <p:sldId id="8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AFDC7E"/>
    <a:srgbClr val="C4E59F"/>
    <a:srgbClr val="A9DA74"/>
    <a:srgbClr val="F6C6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0" autoAdjust="0"/>
  </p:normalViewPr>
  <p:slideViewPr>
    <p:cSldViewPr>
      <p:cViewPr>
        <p:scale>
          <a:sx n="56" d="100"/>
          <a:sy n="56" d="100"/>
        </p:scale>
        <p:origin x="-17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says “ Hello, everyone. How are you? How’s the weather? Is it sunny? Great! Now, let’s sing a song with me.”</a:t>
            </a:r>
          </a:p>
          <a:p>
            <a:pPr marL="228600" indent="-228600">
              <a:buAutoNum type="arabicPeriod"/>
            </a:pPr>
            <a:r>
              <a:rPr lang="en-US" dirty="0"/>
              <a:t>Warm up: Sing “Animal song” – “Excellent! You sing very well.”</a:t>
            </a:r>
          </a:p>
          <a:p>
            <a:pPr marL="228600" indent="-228600">
              <a:buAutoNum type="arabicPeriod"/>
            </a:pPr>
            <a:r>
              <a:rPr lang="en-US" dirty="0"/>
              <a:t>Divide class into 2 groups (optional) – “Today, we will have 2 groups – Group 1 and Group 2. You are Group 1, you are Group 2.”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animal song)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39. Let’s look, point and tell me what it is.”</a:t>
            </a:r>
          </a:p>
          <a:p>
            <a:r>
              <a:rPr lang="en-US" dirty="0"/>
              <a:t>2. T points at the picture and asks “What is it?”</a:t>
            </a:r>
          </a:p>
          <a:p>
            <a:r>
              <a:rPr lang="en-US" dirty="0"/>
              <a:t>3. T gives 1 flower to each group -“Great!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Game: What is it?</a:t>
            </a:r>
          </a:p>
          <a:p>
            <a:pPr marL="228600" indent="-228600">
              <a:buAutoNum type="arabicPeriod"/>
            </a:pPr>
            <a:r>
              <a:rPr lang="en-US" dirty="0"/>
              <a:t>T says “ I have </a:t>
            </a:r>
            <a:r>
              <a:rPr lang="en-US" dirty="0" smtClean="0"/>
              <a:t>got a </a:t>
            </a:r>
            <a:r>
              <a:rPr lang="en-US" dirty="0"/>
              <a:t>lot of pictures. Please, tell me what it is?”</a:t>
            </a:r>
          </a:p>
          <a:p>
            <a:pPr marL="228600" indent="-228600">
              <a:buAutoNum type="arabicPeriod"/>
            </a:pPr>
            <a:r>
              <a:rPr lang="en-US" dirty="0"/>
              <a:t>T says “Now, look the picture and tell me what it is.”</a:t>
            </a:r>
          </a:p>
          <a:p>
            <a:pPr marL="228600" indent="-228600">
              <a:buAutoNum type="arabicPeriod"/>
            </a:pPr>
            <a:r>
              <a:rPr lang="en-US" dirty="0"/>
              <a:t>T shows the picture and asks “What is it? Great!”</a:t>
            </a:r>
          </a:p>
          <a:p>
            <a:pPr marL="228600" indent="-228600">
              <a:buAutoNum type="arabicPeriod"/>
            </a:pPr>
            <a:r>
              <a:rPr lang="en-US" dirty="0"/>
              <a:t>Review: Show these pictures quickly and ask “Class, I will show all pictures faster. Please, tell me what it is.”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“Well done. One flower for each group. Let’s move to next part.”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 Let’s read and tick or cross.”</a:t>
            </a:r>
          </a:p>
          <a:p>
            <a:pPr marL="228600" indent="-228600">
              <a:buAutoNum type="arabicPeriod"/>
            </a:pPr>
            <a:r>
              <a:rPr lang="en-US" dirty="0"/>
              <a:t>Show the example, point at the bird and ask “What is it? Where is it?”</a:t>
            </a:r>
          </a:p>
          <a:p>
            <a:pPr marL="228600" indent="-228600">
              <a:buAutoNum type="arabicPeriod"/>
            </a:pPr>
            <a:r>
              <a:rPr lang="en-US" dirty="0"/>
              <a:t>T says “So, we tick or cross, class?” and shows the answer. – “Yes. We tick.”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Read and tick or cross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open their book and do task. – “Now, open your book page 39. Let’s read and tick or cross.”</a:t>
            </a:r>
          </a:p>
          <a:p>
            <a:pPr marL="228600" indent="-228600">
              <a:buAutoNum type="arabicPeriod"/>
            </a:pPr>
            <a:r>
              <a:rPr lang="en-US" dirty="0"/>
              <a:t>T points at the pictures and says “ What is it? Where is it? Yes. So we tick or cross? Right. We tick/cross.”</a:t>
            </a:r>
          </a:p>
          <a:p>
            <a:pPr marL="228600" indent="-228600">
              <a:buAutoNum type="arabicPeriod"/>
            </a:pPr>
            <a:r>
              <a:rPr lang="en-US" dirty="0" err="1"/>
              <a:t>Sts</a:t>
            </a:r>
            <a:r>
              <a:rPr lang="en-US" dirty="0"/>
              <a:t> answer and T shows the correct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9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“Good job. Now, Let’s draw with me.”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asks “Class, what is it? Great.”</a:t>
            </a:r>
          </a:p>
          <a:p>
            <a:pPr marL="228600" indent="-228600">
              <a:buAutoNum type="arabicPeriod"/>
            </a:pPr>
            <a:r>
              <a:rPr lang="en-US" dirty="0"/>
              <a:t>T says “Now, let’s listen and draw.”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have 3 things. We will listen and draw. For example, if you hear ‘The bird is on the box.’, you will draw the bird on the box. Are you ready? Let’s listen.”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and asks “What is it?”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listen 2 times and draw – “Now, listen 2 times and draw.”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listen again and asks “What will we draw? Put it where?”</a:t>
            </a:r>
          </a:p>
          <a:p>
            <a:pPr marL="228600" indent="-228600">
              <a:buAutoNum type="arabicPeriod"/>
            </a:pPr>
            <a:r>
              <a:rPr lang="en-US" dirty="0"/>
              <a:t>T shows the answer. “Well done. The egg is in the box. We draw the egg in the box.”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and asks “What is it?”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listen 2 times and draw – “Now, listen 2 times and draw.”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listen again and asks “What will we draw? Put it where?”</a:t>
            </a:r>
          </a:p>
          <a:p>
            <a:pPr marL="228600" indent="-228600">
              <a:buAutoNum type="arabicPeriod"/>
            </a:pPr>
            <a:r>
              <a:rPr lang="en-US" dirty="0"/>
              <a:t>T shows the answer. “Well done. The apple is in the tree. We draw the apple in the tree.”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7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dirty="0"/>
              <a:t>Counting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“I </a:t>
            </a:r>
            <a:r>
              <a:rPr lang="en-US" altLang="en-US" dirty="0" smtClean="0"/>
              <a:t>have got </a:t>
            </a:r>
            <a:r>
              <a:rPr lang="en-US" altLang="en-US" dirty="0"/>
              <a:t>a lot of animals. Let’s count them with me.”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asks “Group 1, how many dogs are there?”</a:t>
            </a:r>
          </a:p>
          <a:p>
            <a:pPr marL="228600" indent="-228600">
              <a:buAutoNum type="arabicPeriod"/>
            </a:pPr>
            <a:r>
              <a:rPr lang="en-US" altLang="en-US" dirty="0" err="1"/>
              <a:t>Sts</a:t>
            </a:r>
            <a:r>
              <a:rPr lang="en-US" altLang="en-US" dirty="0"/>
              <a:t> answer (each group has 1 turn)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one correct answer, each group will have 1 flower.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and ask “What is it?”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listen 2 times and draw – “Now, listen 2 times and draw.”</a:t>
            </a:r>
          </a:p>
          <a:p>
            <a:pPr marL="228600" indent="-228600">
              <a:buAutoNum type="arabicPeriod"/>
            </a:pPr>
            <a:r>
              <a:rPr lang="en-US" dirty="0"/>
              <a:t>T asks </a:t>
            </a:r>
            <a:r>
              <a:rPr lang="en-US" dirty="0" err="1"/>
              <a:t>sts</a:t>
            </a:r>
            <a:r>
              <a:rPr lang="en-US" dirty="0"/>
              <a:t> to listen again and ask “What will we draw? Put it where?”</a:t>
            </a:r>
          </a:p>
          <a:p>
            <a:pPr marL="228600" indent="-228600">
              <a:buAutoNum type="arabicPeriod"/>
            </a:pPr>
            <a:r>
              <a:rPr lang="en-US" dirty="0"/>
              <a:t>T shows the answer. “Well done. The duck is on the box. We draw the duck on the box.”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 shows again all the answers. “Have you finished? Great!”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9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Ask “Look at these pictures again, what 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elephant”.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 how many hippos are there?”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2.”</a:t>
            </a:r>
          </a:p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1, how many cows are there?”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1.”</a:t>
            </a:r>
          </a:p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6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4D58BEB8-4B19-48E1-B6D3-BC58D372A0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4D5C4E92-5007-46BA-96AE-CC5E01BBE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T asks “Group 2, how many horses are there?”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shows the answer – “Good job! One flower for group 2.”</a:t>
            </a:r>
          </a:p>
          <a:p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6DCDD52F-1EB6-402D-AD28-FF598C129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0634401-CAD7-447A-BB8C-766C631FA83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7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“Excellent, class! Let’s move to our lesson today.”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Introduce new lesson “Today, we will learn Unit 8 – Lesson 4. We will learn 2 new things. What are they? Now, look and listen.”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Box!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“box”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Tree!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“tree”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media" Target="../media/media1.mp3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jp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jp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1.jp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9.xml"/><Relationship Id="rId9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jp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0.xml"/><Relationship Id="rId9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10" Type="http://schemas.microsoft.com/office/2007/relationships/hdphoto" Target="../media/hdphoto14.wdp"/><Relationship Id="rId4" Type="http://schemas.openxmlformats.org/officeDocument/2006/relationships/image" Target="../media/image21.jp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rack 52 (tree)">
            <a:hlinkClick r:id="" action="ppaction://media"/>
            <a:extLst>
              <a:ext uri="{FF2B5EF4-FFF2-40B4-BE49-F238E27FC236}">
                <a16:creationId xmlns="" xmlns:a16="http://schemas.microsoft.com/office/drawing/2014/main" id="{9587F1C8-E5CC-4AA4-9AE0-ECAA4AC98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1383" y="1073005"/>
            <a:ext cx="871935" cy="8719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938991-4649-4176-862C-5E50EC8BF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980250"/>
            <a:ext cx="6419850" cy="45249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6008916-95EB-4320-B239-FB670D1FBE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0250"/>
            <a:ext cx="6419850" cy="4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25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54599A-8504-4E12-B9D5-234DFDA30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9"/>
          <a:stretch/>
        </p:blipFill>
        <p:spPr>
          <a:xfrm>
            <a:off x="-48033" y="-24809"/>
            <a:ext cx="9240066" cy="6882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C4DD62-EBC8-4527-A1A4-493B723D62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47735E-823C-4908-958C-DA5345E7FBAE}"/>
              </a:ext>
            </a:extLst>
          </p:cNvPr>
          <p:cNvSpPr txBox="1"/>
          <p:nvPr/>
        </p:nvSpPr>
        <p:spPr>
          <a:xfrm>
            <a:off x="7621772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405166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6008916-95EB-4320-B239-FB670D1FBE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47" y="2755420"/>
            <a:ext cx="5328705" cy="3755878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="" xmlns:a16="http://schemas.microsoft.com/office/drawing/2014/main" id="{A342562F-3F2F-4964-B936-5FBB06DC2032}"/>
              </a:ext>
            </a:extLst>
          </p:cNvPr>
          <p:cNvSpPr/>
          <p:nvPr/>
        </p:nvSpPr>
        <p:spPr bwMode="auto">
          <a:xfrm>
            <a:off x="1721709" y="19050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 is it?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9F7165B-E3BB-41A8-9AB8-7F5995C64E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8" y="2816927"/>
            <a:ext cx="5328706" cy="3755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10746F8-63C9-4D32-BA60-01D37F5B4B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06" y="2789049"/>
            <a:ext cx="5328705" cy="3755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D5E2BBA-6E5C-4F55-B468-A7AEA42093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6" y="2816927"/>
            <a:ext cx="5328706" cy="3755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15B673A-6F4D-49A3-AFB4-BE52DBA52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6" y="2802988"/>
            <a:ext cx="5328705" cy="3755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9D6016-06B5-4D01-8CDE-BAB31F6F73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78" y="2816927"/>
            <a:ext cx="5328705" cy="3755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9E726BB-2D4B-454D-BD96-BF1B18F3A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23" y="2703345"/>
            <a:ext cx="5328706" cy="3755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6120BED-EE12-402B-9A45-630DEFCC4D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09" y="2840202"/>
            <a:ext cx="5328705" cy="3755878"/>
          </a:xfrm>
          <a:prstGeom prst="rect">
            <a:avLst/>
          </a:prstGeom>
        </p:spPr>
      </p:pic>
      <p:pic>
        <p:nvPicPr>
          <p:cNvPr id="21" name="Track 52 (tree)">
            <a:hlinkClick r:id="" action="ppaction://media"/>
            <a:extLst>
              <a:ext uri="{FF2B5EF4-FFF2-40B4-BE49-F238E27FC236}">
                <a16:creationId xmlns="" xmlns:a16="http://schemas.microsoft.com/office/drawing/2014/main" id="{9587F1C8-E5CC-4AA4-9AE0-ECAA4AC98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795" y="1854265"/>
            <a:ext cx="871935" cy="871935"/>
          </a:xfrm>
          <a:prstGeom prst="rect">
            <a:avLst/>
          </a:prstGeom>
        </p:spPr>
      </p:pic>
      <p:pic>
        <p:nvPicPr>
          <p:cNvPr id="22" name="Track 52 (box)">
            <a:hlinkClick r:id="" action="ppaction://media"/>
            <a:extLst>
              <a:ext uri="{FF2B5EF4-FFF2-40B4-BE49-F238E27FC236}">
                <a16:creationId xmlns="" xmlns:a16="http://schemas.microsoft.com/office/drawing/2014/main" id="{14815FCF-E802-4E17-B88F-03CFADD2A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1299" y="1893383"/>
            <a:ext cx="832817" cy="8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18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2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2823FC0-0856-40E6-95F0-C9F78121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619EAA6-C81B-41EB-A9D0-144E53E59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b="24445"/>
          <a:stretch/>
        </p:blipFill>
        <p:spPr>
          <a:xfrm>
            <a:off x="1" y="2582465"/>
            <a:ext cx="9139190" cy="4286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693160" y="1753195"/>
            <a:ext cx="8446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tick (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cross (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3787653" y="3624845"/>
            <a:ext cx="327147" cy="347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0C87A4-1678-420B-886F-00CA8E01F070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553937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545569" y="841670"/>
            <a:ext cx="8446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tick (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cross (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80E57A2-0B39-492E-B1F2-CEC722F4C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21093" r="18750" b="39988"/>
          <a:stretch/>
        </p:blipFill>
        <p:spPr>
          <a:xfrm>
            <a:off x="6521566" y="4065346"/>
            <a:ext cx="762000" cy="659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BAD9193-B3A2-407D-888B-8A5CC3683F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b="24445"/>
          <a:stretch/>
        </p:blipFill>
        <p:spPr>
          <a:xfrm>
            <a:off x="-16924" y="1686677"/>
            <a:ext cx="9160923" cy="51801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0A796A-898F-493D-8EBF-82E0BC4887D3}"/>
              </a:ext>
            </a:extLst>
          </p:cNvPr>
          <p:cNvSpPr/>
          <p:nvPr/>
        </p:nvSpPr>
        <p:spPr>
          <a:xfrm>
            <a:off x="7391400" y="2819400"/>
            <a:ext cx="725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2652BF-98DC-4FD0-B794-059B20BB9761}"/>
              </a:ext>
            </a:extLst>
          </p:cNvPr>
          <p:cNvSpPr/>
          <p:nvPr/>
        </p:nvSpPr>
        <p:spPr>
          <a:xfrm>
            <a:off x="3624795" y="5029200"/>
            <a:ext cx="527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362C8C0-6BDC-449E-AA5F-B645E36BB388}"/>
              </a:ext>
            </a:extLst>
          </p:cNvPr>
          <p:cNvSpPr/>
          <p:nvPr/>
        </p:nvSpPr>
        <p:spPr>
          <a:xfrm>
            <a:off x="7430725" y="4967644"/>
            <a:ext cx="725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7DF13E-D51C-4E4F-8F4E-4E9FD891C70C}"/>
              </a:ext>
            </a:extLst>
          </p:cNvPr>
          <p:cNvSpPr txBox="1"/>
          <p:nvPr/>
        </p:nvSpPr>
        <p:spPr>
          <a:xfrm>
            <a:off x="8117290" y="6396335"/>
            <a:ext cx="10805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1518570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693160" y="1753195"/>
            <a:ext cx="8446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tick (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cross (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752475" y="244140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FFDD87-8A64-4652-B34C-7DAED2F0F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1590"/>
            <a:ext cx="3557346" cy="2507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D517E7-A843-4243-ABBE-8537A4263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09" y="3821590"/>
            <a:ext cx="3557346" cy="2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1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74189" y="106852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006B91-AAB3-4F04-B8DA-AC99AB7C4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0"/>
          <a:stretch/>
        </p:blipFill>
        <p:spPr>
          <a:xfrm>
            <a:off x="0" y="2667001"/>
            <a:ext cx="9144000" cy="4191000"/>
          </a:xfrm>
          <a:prstGeom prst="rect">
            <a:avLst/>
          </a:prstGeom>
        </p:spPr>
      </p:pic>
      <p:pic>
        <p:nvPicPr>
          <p:cNvPr id="9" name="Track 53">
            <a:hlinkClick r:id="" action="ppaction://media"/>
            <a:extLst>
              <a:ext uri="{FF2B5EF4-FFF2-40B4-BE49-F238E27FC236}">
                <a16:creationId xmlns="" xmlns:a16="http://schemas.microsoft.com/office/drawing/2014/main" id="{C5C2C7E3-ACE6-4E40-98FB-748D7F872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7792" y="1126529"/>
            <a:ext cx="830998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2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74189" y="106852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006B91-AAB3-4F04-B8DA-AC99AB7C4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9063" r="60359" b="4187"/>
          <a:stretch/>
        </p:blipFill>
        <p:spPr>
          <a:xfrm>
            <a:off x="2156977" y="2817271"/>
            <a:ext cx="4191000" cy="401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D14B03-EB73-45EF-AFF5-06B7612255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1532" y1="76831" x2="50565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2376076" cy="1674751"/>
          </a:xfrm>
          <a:prstGeom prst="rect">
            <a:avLst/>
          </a:prstGeom>
        </p:spPr>
      </p:pic>
      <p:pic>
        <p:nvPicPr>
          <p:cNvPr id="10" name="Track 53 (egg)">
            <a:hlinkClick r:id="" action="ppaction://media"/>
            <a:extLst>
              <a:ext uri="{FF2B5EF4-FFF2-40B4-BE49-F238E27FC236}">
                <a16:creationId xmlns="" xmlns:a16="http://schemas.microsoft.com/office/drawing/2014/main" id="{50FD1227-D61A-4C92-8FA7-C823AC046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6747" y="1127639"/>
            <a:ext cx="837686" cy="8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76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206EE0-0B3E-4792-9D84-7DBF2F8684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="" xmlns:a16="http://schemas.microsoft.com/office/drawing/2014/main" id="{D71CD286-55BC-4CB8-969F-731AFC97E9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74189" y="106852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006B91-AAB3-4F04-B8DA-AC99AB7C4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1" t="79063" r="35000" b="2792"/>
          <a:stretch/>
        </p:blipFill>
        <p:spPr>
          <a:xfrm>
            <a:off x="2673251" y="2152982"/>
            <a:ext cx="3671181" cy="4705018"/>
          </a:xfrm>
          <a:prstGeom prst="rect">
            <a:avLst/>
          </a:prstGeom>
        </p:spPr>
      </p:pic>
      <p:pic>
        <p:nvPicPr>
          <p:cNvPr id="5" name="Track 53 (apple)">
            <a:hlinkClick r:id="" action="ppaction://media"/>
            <a:extLst>
              <a:ext uri="{FF2B5EF4-FFF2-40B4-BE49-F238E27FC236}">
                <a16:creationId xmlns="" xmlns:a16="http://schemas.microsoft.com/office/drawing/2014/main" id="{8513C7DB-0412-4DEB-988D-B758FD87D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5179" y="1140270"/>
            <a:ext cx="759253" cy="759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E6D3C22-0212-4DA5-8A0D-7761E5C80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09217"/>
            <a:ext cx="2057400" cy="14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8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74189" y="106852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006B91-AAB3-4F04-B8DA-AC99AB7C4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79993" r="4167" b="4188"/>
          <a:stretch/>
        </p:blipFill>
        <p:spPr>
          <a:xfrm>
            <a:off x="2019197" y="2044126"/>
            <a:ext cx="5105606" cy="4821961"/>
          </a:xfrm>
          <a:prstGeom prst="rect">
            <a:avLst/>
          </a:prstGeom>
        </p:spPr>
      </p:pic>
      <p:pic>
        <p:nvPicPr>
          <p:cNvPr id="5" name="Track 53 (duck)">
            <a:hlinkClick r:id="" action="ppaction://media"/>
            <a:extLst>
              <a:ext uri="{FF2B5EF4-FFF2-40B4-BE49-F238E27FC236}">
                <a16:creationId xmlns="" xmlns:a16="http://schemas.microsoft.com/office/drawing/2014/main" id="{D86904D2-F099-4202-907D-9B1ED1CC5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78840" y="1156967"/>
            <a:ext cx="765594" cy="765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32CBF8-3596-4FF7-B205-DE9383784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847" r="90000">
                        <a14:foregroundMark x1="42984" y1="24142" x2="44355" y2="37300"/>
                        <a14:foregroundMark x1="40000" y1="31751" x2="47056" y2="26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11" y="1890594"/>
            <a:ext cx="3431589" cy="24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5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C4A8CB-8093-43F8-8476-684229D2A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0"/>
          <a:stretch/>
        </p:blipFill>
        <p:spPr>
          <a:xfrm>
            <a:off x="0" y="2667001"/>
            <a:ext cx="9144000" cy="4191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574189" y="106852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32CBF8-3596-4FF7-B205-DE93837845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89" l="5847" r="90000">
                        <a14:foregroundMark x1="42984" y1="24142" x2="44355" y2="37300"/>
                        <a14:foregroundMark x1="40000" y1="31751" x2="47056" y2="26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84003"/>
            <a:ext cx="1918051" cy="1351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EBA965-FA22-4C4B-8926-932E7DDC23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1532" y1="76831" x2="50565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38600"/>
            <a:ext cx="1612915" cy="1136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3ACCF6-2CF3-4B4C-98FD-1E4C222B86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06" y="3576582"/>
            <a:ext cx="1371600" cy="9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69067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7176D91-617B-4288-BF57-80CBC4D9CBDA}"/>
              </a:ext>
            </a:extLst>
          </p:cNvPr>
          <p:cNvSpPr/>
          <p:nvPr/>
        </p:nvSpPr>
        <p:spPr>
          <a:xfrm>
            <a:off x="693160" y="1753195"/>
            <a:ext cx="8446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Read and tick (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cross (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)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E96C0C7-B40D-4126-8E99-A98A44E84988}"/>
              </a:ext>
            </a:extLst>
          </p:cNvPr>
          <p:cNvSpPr/>
          <p:nvPr/>
        </p:nvSpPr>
        <p:spPr>
          <a:xfrm>
            <a:off x="752475" y="2441407"/>
            <a:ext cx="4963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Listen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FFDD87-8A64-4652-B34C-7DAED2F0F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1590"/>
            <a:ext cx="3557346" cy="2507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D517E7-A843-4243-ABBE-8537A4263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09" y="3821590"/>
            <a:ext cx="3557346" cy="2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8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r="1424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283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=""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409F9BE-FD98-4B3E-AFF5-071F15B95F85}"/>
              </a:ext>
            </a:extLst>
          </p:cNvPr>
          <p:cNvSpPr/>
          <p:nvPr/>
        </p:nvSpPr>
        <p:spPr>
          <a:xfrm>
            <a:off x="6532026" y="3932611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0D4B97-0F04-4988-B429-A3676FA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8192"/>
            <a:ext cx="2631512" cy="185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F8977A-B5FE-4E51-AB6F-863612C6B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1" y="4801853"/>
            <a:ext cx="2631512" cy="1854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FC3391-9210-40D2-A780-09DAA7B19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3952" y1="31350" x2="55927" y2="39931"/>
                        <a14:foregroundMark x1="57177" y1="28146" x2="52097" y2="40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96" y="3761376"/>
            <a:ext cx="3550920" cy="25028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31A7204-565A-4CEA-AC19-9C1000766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4" b="89989" l="5282" r="90000">
                        <a14:foregroundMark x1="44637" y1="24142" x2="44234" y2="39302"/>
                        <a14:foregroundMark x1="40000" y1="27174" x2="48468" y2="34325"/>
                        <a14:foregroundMark x1="43105" y1="26144" x2="39879" y2="3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9" flipH="1">
            <a:off x="5397955" y="2037665"/>
            <a:ext cx="3213383" cy="2065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E45956-51DC-4358-AF24-F0317C21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96" y="2409609"/>
            <a:ext cx="2631512" cy="1854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F70521-5341-4441-A857-738D911919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8" y="4136472"/>
            <a:ext cx="2631512" cy="1854791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62D66CE9-B0F1-4583-A23A-E3350D7E1670}"/>
              </a:ext>
            </a:extLst>
          </p:cNvPr>
          <p:cNvSpPr/>
          <p:nvPr/>
        </p:nvSpPr>
        <p:spPr>
          <a:xfrm>
            <a:off x="3598899" y="4305047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85842D6-2B62-4C7E-82EB-669773DD1096}"/>
              </a:ext>
            </a:extLst>
          </p:cNvPr>
          <p:cNvSpPr/>
          <p:nvPr/>
        </p:nvSpPr>
        <p:spPr>
          <a:xfrm>
            <a:off x="1753399" y="2470875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A1CAE47-9B25-46F3-A07F-EA1E26AB56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3952" y1="31350" x2="55927" y2="39931"/>
                        <a14:foregroundMark x1="57177" y1="28146" x2="52097" y2="40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4316402"/>
            <a:ext cx="3550920" cy="25028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53B8AF2-37DD-43C5-AAA8-39EB7E8A4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3952" y1="31350" x2="55927" y2="39931"/>
                        <a14:foregroundMark x1="57177" y1="28146" x2="52097" y2="40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4" y="2245176"/>
            <a:ext cx="3550920" cy="25028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283550" y="1307505"/>
            <a:ext cx="51091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DOGS?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=""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0D4B97-0F04-4988-B429-A3676FA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8192"/>
            <a:ext cx="2631512" cy="185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F8977A-B5FE-4E51-AB6F-863612C6B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44" y="2096817"/>
            <a:ext cx="2631512" cy="1854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31A7204-565A-4CEA-AC19-9C1000766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282" r="90000">
                        <a14:foregroundMark x1="44637" y1="24142" x2="44234" y2="39302"/>
                        <a14:foregroundMark x1="40000" y1="27174" x2="48468" y2="34325"/>
                        <a14:foregroundMark x1="43105" y1="26144" x2="39879" y2="3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9" flipH="1">
            <a:off x="5765045" y="4711014"/>
            <a:ext cx="3213383" cy="2065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E45956-51DC-4358-AF24-F0317C21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74" y="4136472"/>
            <a:ext cx="2631512" cy="1854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F70521-5341-4441-A857-738D911919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28" y="4136472"/>
            <a:ext cx="2631512" cy="1854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57400" y="1307505"/>
            <a:ext cx="58463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HIPPOS?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6C149A2-47E1-47EC-8915-ACE6BEBA0E94}"/>
              </a:ext>
            </a:extLst>
          </p:cNvPr>
          <p:cNvSpPr/>
          <p:nvPr/>
        </p:nvSpPr>
        <p:spPr>
          <a:xfrm>
            <a:off x="2661501" y="2052718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4758A3AF-CCC8-43F8-B976-4E2B5D3026DB}"/>
              </a:ext>
            </a:extLst>
          </p:cNvPr>
          <p:cNvSpPr/>
          <p:nvPr/>
        </p:nvSpPr>
        <p:spPr>
          <a:xfrm>
            <a:off x="4841244" y="3769021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885420-38F9-4DEC-A0B4-6E009C3A6B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4" b="89989" l="5282" r="90000">
                        <a14:foregroundMark x1="76855" y1="51487" x2="76855" y2="51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8" y="4117161"/>
            <a:ext cx="2775784" cy="19564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0FFE63F-2967-4823-A8AB-10230E4F7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4" b="89989" l="5282" r="90000">
                        <a14:foregroundMark x1="76855" y1="51487" x2="76855" y2="51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30" y="2407028"/>
            <a:ext cx="2775784" cy="19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3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=""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0D4B97-0F04-4988-B429-A3676FA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48" y="2278468"/>
            <a:ext cx="2631512" cy="185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F8977A-B5FE-4E51-AB6F-863612C6B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69" y="1995776"/>
            <a:ext cx="2631512" cy="1854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31A7204-565A-4CEA-AC19-9C1000766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282" r="90000">
                        <a14:foregroundMark x1="44637" y1="24142" x2="44234" y2="39302"/>
                        <a14:foregroundMark x1="40000" y1="27174" x2="48468" y2="34325"/>
                        <a14:foregroundMark x1="43105" y1="26144" x2="39879" y2="3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9" flipH="1">
            <a:off x="5765045" y="4711014"/>
            <a:ext cx="3213383" cy="2065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E45956-51DC-4358-AF24-F0317C21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0" y="4860865"/>
            <a:ext cx="2631512" cy="1854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0F70521-5341-4441-A857-738D911919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6" y="5115863"/>
            <a:ext cx="2631512" cy="1854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57400" y="1307505"/>
            <a:ext cx="58463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COWS?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6C149A2-47E1-47EC-8915-ACE6BEBA0E94}"/>
              </a:ext>
            </a:extLst>
          </p:cNvPr>
          <p:cNvSpPr/>
          <p:nvPr/>
        </p:nvSpPr>
        <p:spPr>
          <a:xfrm>
            <a:off x="261045" y="2253401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164610-540D-4B78-8C78-56D06048AB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556" y1="18364" x2="71250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" y="2594830"/>
            <a:ext cx="2631511" cy="18547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310E495-15C2-4360-9E68-FCEA0C160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24" y="3886902"/>
            <a:ext cx="2631512" cy="18547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CBDA8C4-0215-4B78-B347-CFE9691363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282" r="90000">
                        <a14:foregroundMark x1="44637" y1="24142" x2="44234" y2="39302"/>
                        <a14:foregroundMark x1="40000" y1="27174" x2="48468" y2="34325"/>
                        <a14:foregroundMark x1="43105" y1="26144" x2="39879" y2="3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9" flipH="1">
            <a:off x="1732798" y="3114543"/>
            <a:ext cx="3213383" cy="20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8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="" xmlns:a16="http://schemas.microsoft.com/office/drawing/2014/main" id="{38259C1D-61C0-4640-8364-6E066E0B5F8A}"/>
              </a:ext>
            </a:extLst>
          </p:cNvPr>
          <p:cNvSpPr/>
          <p:nvPr/>
        </p:nvSpPr>
        <p:spPr>
          <a:xfrm>
            <a:off x="655639" y="1951038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grpSp>
        <p:nvGrpSpPr>
          <p:cNvPr id="19459" name="Group 3">
            <a:extLst>
              <a:ext uri="{FF2B5EF4-FFF2-40B4-BE49-F238E27FC236}">
                <a16:creationId xmlns="" xmlns:a16="http://schemas.microsoft.com/office/drawing/2014/main" id="{FEB20082-17DC-47D5-8E91-27007E899B6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41625"/>
            <a:ext cx="6096000" cy="827088"/>
            <a:chOff x="0" y="1204000"/>
            <a:chExt cx="6096000" cy="82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858E828-4F2B-4131-A8A6-B2287C7E0D6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76B19CF-3448-46B6-A849-4D53205682E3}"/>
                </a:ext>
              </a:extLst>
            </p:cNvPr>
            <p:cNvSpPr/>
            <p:nvPr/>
          </p:nvSpPr>
          <p:spPr>
            <a:xfrm>
              <a:off x="0" y="1204000"/>
              <a:ext cx="6096000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3548" tIns="49530" rIns="277368" bIns="49530" spcCol="1270"/>
            <a:lstStyle/>
            <a:p>
              <a:pPr marL="285750" lvl="1" indent="-285750" defTabSz="1333500">
                <a:lnSpc>
                  <a:spcPct val="90000"/>
                </a:lnSpc>
                <a:spcAft>
                  <a:spcPct val="20000"/>
                </a:spcAft>
                <a:buFontTx/>
                <a:buChar char="••"/>
                <a:defRPr/>
              </a:pPr>
              <a:endParaRPr lang="en-US" sz="3000"/>
            </a:p>
          </p:txBody>
        </p:sp>
      </p:grp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719A1F0A-C672-49D1-BA4B-6F94CBF59C97}"/>
              </a:ext>
            </a:extLst>
          </p:cNvPr>
          <p:cNvSpPr/>
          <p:nvPr/>
        </p:nvSpPr>
        <p:spPr>
          <a:xfrm>
            <a:off x="655639" y="3714750"/>
            <a:ext cx="6003925" cy="844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148590" rIns="148590" bIns="148590" spcCol="1270" anchor="ctr"/>
          <a:lstStyle/>
          <a:p>
            <a:pPr defTabSz="1733550">
              <a:lnSpc>
                <a:spcPct val="90000"/>
              </a:lnSpc>
              <a:spcAft>
                <a:spcPct val="35000"/>
              </a:spcAft>
              <a:defRPr/>
            </a:pPr>
            <a:endParaRPr lang="en-US" sz="3900"/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098C6451-3917-4C81-AA28-6B09364B20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6">
            <a:extLst>
              <a:ext uri="{FF2B5EF4-FFF2-40B4-BE49-F238E27FC236}">
                <a16:creationId xmlns="" xmlns:a16="http://schemas.microsoft.com/office/drawing/2014/main" id="{7FEACA17-575B-4B4B-8C4A-91741A066372}"/>
              </a:ext>
            </a:extLst>
          </p:cNvPr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Counting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40D4B97-0F04-4988-B429-A3676FA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8192"/>
            <a:ext cx="2631512" cy="1854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31A7204-565A-4CEA-AC19-9C1000766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4" b="89989" l="5282" r="90000">
                        <a14:foregroundMark x1="44637" y1="24142" x2="44234" y2="39302"/>
                        <a14:foregroundMark x1="40000" y1="27174" x2="48468" y2="34325"/>
                        <a14:foregroundMark x1="43105" y1="26144" x2="39879" y2="3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99" flipH="1">
            <a:off x="5765045" y="4711014"/>
            <a:ext cx="3213383" cy="20654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AE45956-51DC-4358-AF24-F0317C212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9989" l="2177" r="90000">
                        <a14:foregroundMark x1="46331" y1="34153" x2="47177" y2="40904"/>
                        <a14:foregroundMark x1="47742" y1="32323" x2="43831" y2="3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27" y="5180985"/>
            <a:ext cx="2631512" cy="18547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EBDD5A-C6E3-4339-80FD-A274B645ED66}"/>
              </a:ext>
            </a:extLst>
          </p:cNvPr>
          <p:cNvSpPr txBox="1"/>
          <p:nvPr/>
        </p:nvSpPr>
        <p:spPr>
          <a:xfrm>
            <a:off x="2057400" y="1307505"/>
            <a:ext cx="584639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HORSES?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885420-38F9-4DEC-A0B4-6E009C3A6B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282" r="90000">
                        <a14:foregroundMark x1="76855" y1="51487" x2="76855" y2="51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63" y="3961971"/>
            <a:ext cx="2775784" cy="195648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A9E5F09-AA44-4398-B55A-95EE1C808928}"/>
              </a:ext>
            </a:extLst>
          </p:cNvPr>
          <p:cNvSpPr/>
          <p:nvPr/>
        </p:nvSpPr>
        <p:spPr>
          <a:xfrm>
            <a:off x="6597057" y="2095229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0FFE63F-2967-4823-A8AB-10230E4F74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4" b="89989" l="5282" r="90000">
                        <a14:foregroundMark x1="76855" y1="51487" x2="76855" y2="51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92" y="2287957"/>
            <a:ext cx="2775784" cy="195648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7D27D5B-EA27-41CE-B5C1-6683D77150E1}"/>
              </a:ext>
            </a:extLst>
          </p:cNvPr>
          <p:cNvSpPr/>
          <p:nvPr/>
        </p:nvSpPr>
        <p:spPr>
          <a:xfrm>
            <a:off x="4295147" y="1803783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C5105C-4460-4135-840B-5EBF476D4F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4" y="2219187"/>
            <a:ext cx="3130861" cy="220675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E36E5FA-F142-4E7A-9427-0220C4882226}"/>
              </a:ext>
            </a:extLst>
          </p:cNvPr>
          <p:cNvSpPr/>
          <p:nvPr/>
        </p:nvSpPr>
        <p:spPr>
          <a:xfrm>
            <a:off x="-5150" y="3314499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2C7AA70-62A1-45AF-ADF9-F9FDA4CE07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65" y="1951038"/>
            <a:ext cx="3130861" cy="220675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="" xmlns:a16="http://schemas.microsoft.com/office/drawing/2014/main" id="{31CC1682-72FF-4731-9338-0F3EE14963BC}"/>
              </a:ext>
            </a:extLst>
          </p:cNvPr>
          <p:cNvSpPr/>
          <p:nvPr/>
        </p:nvSpPr>
        <p:spPr>
          <a:xfrm>
            <a:off x="2944014" y="4400817"/>
            <a:ext cx="2301091" cy="245668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A685B6D-13BC-416F-8094-2248853279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18" y="4709953"/>
            <a:ext cx="3130861" cy="22067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28C44AC-1089-4115-A06D-00F4A5D4BD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684" y="3385268"/>
            <a:ext cx="3130861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9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29" grpId="0" animBg="1"/>
      <p:bldP spid="2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76B8E206-E6A5-439F-B7A7-19A61FB9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2344"/>
            <a:ext cx="1739353" cy="1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859B35-250E-43AB-982C-C94866C08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B394DC-DB38-4AD3-9FD3-C7C1C470C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6858000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923925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133" y="18638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18951D-5EBD-490F-BA54-3404B966B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3" y="3733800"/>
            <a:ext cx="2514600" cy="17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8: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21566" y="237530"/>
            <a:ext cx="1042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95" y="10668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A747C2-A262-49DA-96CF-A8A6B303DA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83551"/>
            <a:ext cx="6905625" cy="4867352"/>
          </a:xfrm>
          <a:prstGeom prst="rect">
            <a:avLst/>
          </a:prstGeom>
        </p:spPr>
      </p:pic>
      <p:pic>
        <p:nvPicPr>
          <p:cNvPr id="9" name="Track 52 (box)">
            <a:hlinkClick r:id="" action="ppaction://media"/>
            <a:extLst>
              <a:ext uri="{FF2B5EF4-FFF2-40B4-BE49-F238E27FC236}">
                <a16:creationId xmlns="" xmlns:a16="http://schemas.microsoft.com/office/drawing/2014/main" id="{14815FCF-E802-4E17-B88F-03CFADD2A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1008" y="936330"/>
            <a:ext cx="832817" cy="832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FA1AECA-0EC4-4E8C-913F-90B322B87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776350"/>
            <a:ext cx="6905625" cy="48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1495</Words>
  <Application>Microsoft Office PowerPoint</Application>
  <PresentationFormat>On-screen Show (4:3)</PresentationFormat>
  <Paragraphs>161</Paragraphs>
  <Slides>24</Slides>
  <Notes>22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PKComputer</cp:lastModifiedBy>
  <cp:revision>71</cp:revision>
  <dcterms:created xsi:type="dcterms:W3CDTF">2006-08-16T00:00:00Z</dcterms:created>
  <dcterms:modified xsi:type="dcterms:W3CDTF">2024-05-22T13:58:50Z</dcterms:modified>
</cp:coreProperties>
</file>