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wav" ContentType="audio/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85" r:id="rId3"/>
    <p:sldId id="256" r:id="rId4"/>
    <p:sldId id="266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9" r:id="rId16"/>
    <p:sldId id="282" r:id="rId17"/>
    <p:sldId id="264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99FF33"/>
    <a:srgbClr val="A9DA74"/>
    <a:srgbClr val="AFDC7E"/>
    <a:srgbClr val="C4E59F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click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4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97B9D8-5A80-4895-8305-71B13D743C3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968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SGK.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709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9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5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87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0E87FA-B838-4E56-9CFE-C94397355D14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9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C169DE-A2C0-4308-BCB7-8A5AFA9224D3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2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B4CEE8-8E19-4260-8329-78B689B96200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2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22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7B3610-43BB-48DB-A390-3F25C5BCA5F3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29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D:\Viet%20Hoa\Check%20BGDT\Checked%20by%20Hoa\Lop%201_Unit%201\UNIT%201_LESSON%201\ant.mp3" TargetMode="External"/><Relationship Id="rId13" Type="http://schemas.openxmlformats.org/officeDocument/2006/relationships/image" Target="../media/image9.png"/><Relationship Id="rId3" Type="http://schemas.microsoft.com/office/2007/relationships/media" Target="file:///D:\Viet%20Hoa\Check%20BGDT\Checked%20by%20Hoa\Lop%201_Unit%201\UNIT%201_LESSON%201\a.mp3" TargetMode="External"/><Relationship Id="rId7" Type="http://schemas.microsoft.com/office/2007/relationships/media" Target="file:///D:\Viet%20Hoa\Check%20BGDT\Checked%20by%20Hoa\Lop%201_Unit%201\UNIT%201_LESSON%201\ant.mp3" TargetMode="External"/><Relationship Id="rId12" Type="http://schemas.openxmlformats.org/officeDocument/2006/relationships/image" Target="../media/image8.png"/><Relationship Id="rId2" Type="http://schemas.openxmlformats.org/officeDocument/2006/relationships/audio" Target="file:///D:\Viet%20Hoa\Check%20BGDT\Checked%20by%20Hoa\Lop%201_Unit%201\UNIT%201_LESSON%201\Aa.mp3" TargetMode="External"/><Relationship Id="rId16" Type="http://schemas.openxmlformats.org/officeDocument/2006/relationships/image" Target="../media/image12.png"/><Relationship Id="rId1" Type="http://schemas.microsoft.com/office/2007/relationships/media" Target="file:///D:\Viet%20Hoa\Check%20BGDT\Checked%20by%20Hoa\Lop%201_Unit%201\UNIT%201_LESSON%201\Aa.mp3" TargetMode="External"/><Relationship Id="rId6" Type="http://schemas.openxmlformats.org/officeDocument/2006/relationships/audio" Target="file:///D:\Viet%20Hoa\Check%20BGDT\Checked%20by%20Hoa\Lop%201_Unit%201\UNIT%201_LESSON%201\apple.mp3" TargetMode="External"/><Relationship Id="rId11" Type="http://schemas.openxmlformats.org/officeDocument/2006/relationships/image" Target="../media/image7.jpeg"/><Relationship Id="rId5" Type="http://schemas.microsoft.com/office/2007/relationships/media" Target="file:///D:\Viet%20Hoa\Check%20BGDT\Checked%20by%20Hoa\Lop%201_Unit%201\UNIT%201_LESSON%201\apple.mp3" TargetMode="External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1.xml"/><Relationship Id="rId4" Type="http://schemas.openxmlformats.org/officeDocument/2006/relationships/audio" Target="file:///D:\Viet%20Hoa\Check%20BGDT\Checked%20by%20Hoa\Lop%201_Unit%201\UNIT%201_LESSON%201\a.mp3" TargetMode="Externa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-554" r="5955" b="554"/>
          <a:stretch/>
        </p:blipFill>
        <p:spPr bwMode="auto">
          <a:xfrm>
            <a:off x="-23812" y="-76200"/>
            <a:ext cx="916781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370513" cy="365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4186146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05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4949"/>
            <a:ext cx="3124200" cy="234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600200" y="422124"/>
            <a:ext cx="6096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What’s missing?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57800" y="4114800"/>
            <a:ext cx="3048000" cy="24384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789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3048000" cy="23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3733800" cy="272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47374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27000"/>
            <a:ext cx="3429000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6088"/>
            <a:ext cx="48006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63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066800" y="457200"/>
            <a:ext cx="6858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What’s missing?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1456430"/>
            <a:ext cx="3003550" cy="2508169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4198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2414"/>
            <a:ext cx="3078848" cy="26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77503"/>
            <a:ext cx="3300761" cy="246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72629"/>
            <a:ext cx="3352800" cy="24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0875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249057"/>
            <a:ext cx="3841750" cy="22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57514"/>
            <a:ext cx="4330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16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IENG ANH PHONICS -SMART\PHONICS - SMART LEVEL 1\BỘ SACHD HOÀN CHỈNH 9.1.2020\9.1.2020_SGK LOP 1 final\9.1.2020_SGK LOP 1 final\Trang 6-7s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2"/>
          <a:stretch/>
        </p:blipFill>
        <p:spPr bwMode="auto">
          <a:xfrm>
            <a:off x="1752600" y="36281"/>
            <a:ext cx="7391400" cy="68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7212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1320663"/>
            <a:ext cx="22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IENG ANH PHONICS -SMART\PHONICS - SMART LEVEL 1\BỘ SACHD HOÀN CHỈNH 9.1.2020\9.1.2020_SGK LOP 1 final\9.1.2020_SGK LOP 1 final\Trang 6-7s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69269" r="8981" b="7806"/>
          <a:stretch/>
        </p:blipFill>
        <p:spPr bwMode="auto">
          <a:xfrm>
            <a:off x="0" y="2757930"/>
            <a:ext cx="9144000" cy="41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8591" y="85130"/>
            <a:ext cx="112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rack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9550" y="2059403"/>
            <a:ext cx="609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7" name="Picture 2" descr="D:\TIENG ANH PHONICS -SMART\PHONICS - SMART LEVEL 1\BỘ SACHD HOÀN CHỈNH 9.1.2020\9.1.2020_SGK LOP 1 final\9.1.2020_SGK LOP 1 final\Trang 6-7s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86114" r="24098" b="10208"/>
          <a:stretch/>
        </p:blipFill>
        <p:spPr bwMode="auto">
          <a:xfrm>
            <a:off x="2819400" y="5791200"/>
            <a:ext cx="4653866" cy="6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TIENG ANH PHONICS -SMART\PHONICS - SMART LEVEL 1\BỘ SACHD HOÀN CHỈNH 9.1.2020\9.1.2020_SGK LOP 1 final\9.1.2020_SGK LOP 1 final\Trang 6-7s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9" t="72118" r="45013" b="24204"/>
          <a:stretch/>
        </p:blipFill>
        <p:spPr bwMode="auto">
          <a:xfrm>
            <a:off x="2733728" y="4549699"/>
            <a:ext cx="2371672" cy="6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TIENG ANH PHONICS -SMART\PHONICS - SMART LEVEL 1\BỘ SACHD HOÀN CHỈNH 9.1.2020\9.1.2020_SGK LOP 1 final\9.1.2020_SGK LOP 1 final\Trang 6-7s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8" t="75133" r="33908" b="20564"/>
          <a:stretch/>
        </p:blipFill>
        <p:spPr bwMode="auto">
          <a:xfrm>
            <a:off x="2438400" y="3802566"/>
            <a:ext cx="3862100" cy="7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TIENG ANH PHONICS -SMART\PHONICS - SMART LEVEL 1\BỘ SACHD HOÀN CHỈNH 9.1.2020\9.1.2020_SGK LOP 1 final\9.1.2020_SGK LOP 1 final\Trang 6-7s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2" t="82621" r="40759" b="13825"/>
          <a:stretch/>
        </p:blipFill>
        <p:spPr bwMode="auto">
          <a:xfrm>
            <a:off x="2570960" y="5155579"/>
            <a:ext cx="2991640" cy="6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TIENG ANH PHONICS -SMART\PHONICS - SMART LEVEL 1\BỘ SACHD HOÀN CHỈNH 9.1.2020\9.1.2020_SGK LOP 1 final\9.1.2020_SGK LOP 1 final\Trang 6-7s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9" t="72118" r="45013" b="24204"/>
          <a:stretch/>
        </p:blipFill>
        <p:spPr bwMode="auto">
          <a:xfrm>
            <a:off x="2667000" y="3304478"/>
            <a:ext cx="2371672" cy="6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2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8769" y="2103330"/>
            <a:ext cx="4624182" cy="5995815"/>
            <a:chOff x="1676400" y="838200"/>
            <a:chExt cx="5715000" cy="7127875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715000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58551" y="2385030"/>
              <a:ext cx="930063" cy="1569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72200" y="3169860"/>
              <a:ext cx="792205" cy="1569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47" name="Picture 4" descr="D:\KHO ANH PHONICS - SMART\ảnh\3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8" t="16026" r="11521" b="11641"/>
            <a:stretch/>
          </p:blipFill>
          <p:spPr bwMode="auto">
            <a:xfrm>
              <a:off x="3120714" y="1295400"/>
              <a:ext cx="1702421" cy="16357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D:\KHO ANH PHONICS - SMART\ảnh\3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3" t="11640" b="15619"/>
            <a:stretch/>
          </p:blipFill>
          <p:spPr bwMode="auto">
            <a:xfrm>
              <a:off x="2438400" y="3810000"/>
              <a:ext cx="1863882" cy="149385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D:\KHO ANH PHONICS - SMART\ảnh\3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8" t="16026" r="11521" b="11641"/>
            <a:stretch/>
          </p:blipFill>
          <p:spPr bwMode="auto">
            <a:xfrm>
              <a:off x="4302139" y="4114800"/>
              <a:ext cx="1702421" cy="16357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5" descr="D:\KHO ANH PHONICS - SMART\ảnh\3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3" t="11640" b="15619"/>
            <a:stretch/>
          </p:blipFill>
          <p:spPr bwMode="auto">
            <a:xfrm>
              <a:off x="4823135" y="1828800"/>
              <a:ext cx="1863882" cy="149385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93183" y="237530"/>
            <a:ext cx="1023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48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48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ENG ANH PHONICS -SMART\PHONICS - SMART LEVEL 1\BO SACH PHONICS SMART - LEVEL 1\5.1.2020_SGK LOP 1 SUA MOI\Trang 4-5s-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8649" r="10546" b="41937"/>
          <a:stretch/>
        </p:blipFill>
        <p:spPr bwMode="auto">
          <a:xfrm>
            <a:off x="-11082" y="30480"/>
            <a:ext cx="9155082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30480"/>
            <a:ext cx="917555" cy="917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hinkpad\Downloads\anh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385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923925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133" y="18638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183" y="237530"/>
            <a:ext cx="1023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48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48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64" y="1897797"/>
            <a:ext cx="2876833" cy="20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5019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97797"/>
            <a:ext cx="2836411" cy="19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081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ppl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47259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n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408219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071307"/>
            <a:ext cx="290342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en-US" sz="5400" dirty="0">
                <a:latin typeface="Comic Sans MS" pitchFamily="66" charset="0"/>
              </a:rPr>
              <a:t>pple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132993"/>
            <a:ext cx="2853685" cy="199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59340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en-US" sz="5400" dirty="0">
                <a:latin typeface="Comic Sans MS" pitchFamily="66" charset="0"/>
              </a:rPr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808515" cy="214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091290"/>
            <a:ext cx="2667000" cy="215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48" y="4419600"/>
            <a:ext cx="3076583" cy="22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08" y="4419600"/>
            <a:ext cx="3088492" cy="22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895600" y="28194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3583" y="85130"/>
            <a:ext cx="1023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48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48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6" y="1462616"/>
            <a:ext cx="3200400" cy="234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5" y="4021878"/>
            <a:ext cx="3442198" cy="260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4038600"/>
            <a:ext cx="3413125" cy="254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What’s missing?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95800" y="1522638"/>
            <a:ext cx="2895600" cy="22352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0068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267200"/>
            <a:ext cx="3886200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9883"/>
            <a:ext cx="2927350" cy="243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78206"/>
            <a:ext cx="3200400" cy="25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600200" y="533400"/>
            <a:ext cx="5481411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What’s missing?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76400" y="4244504"/>
            <a:ext cx="3112297" cy="2308696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379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28890"/>
            <a:ext cx="2927350" cy="244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289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235</Words>
  <Application>Microsoft Office PowerPoint</Application>
  <PresentationFormat>On-screen Show (4:3)</PresentationFormat>
  <Paragraphs>64</Paragraphs>
  <Slides>18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25</cp:revision>
  <dcterms:created xsi:type="dcterms:W3CDTF">2006-08-16T00:00:00Z</dcterms:created>
  <dcterms:modified xsi:type="dcterms:W3CDTF">2020-04-09T04:28:18Z</dcterms:modified>
</cp:coreProperties>
</file>