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7" r:id="rId2"/>
    <p:sldId id="285" r:id="rId3"/>
    <p:sldId id="302" r:id="rId4"/>
    <p:sldId id="286" r:id="rId5"/>
    <p:sldId id="266" r:id="rId6"/>
    <p:sldId id="293" r:id="rId7"/>
    <p:sldId id="294" r:id="rId8"/>
    <p:sldId id="303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264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C7E"/>
    <a:srgbClr val="FF3399"/>
    <a:srgbClr val="4F81BD"/>
    <a:srgbClr val="C4E59F"/>
    <a:srgbClr val="A9DA74"/>
    <a:srgbClr val="F6C6E3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09" autoAdjust="0"/>
  </p:normalViewPr>
  <p:slideViewPr>
    <p:cSldViewPr>
      <p:cViewPr varScale="1">
        <p:scale>
          <a:sx n="62" d="100"/>
          <a:sy n="62" d="100"/>
        </p:scale>
        <p:origin x="-10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07/04/2020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018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Audio:</a:t>
            </a:r>
            <a:r>
              <a:rPr lang="en-US" baseline="0" dirty="0" smtClean="0"/>
              <a:t> It is a bird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29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Audio: It</a:t>
            </a:r>
            <a:r>
              <a:rPr lang="en-US" baseline="0" dirty="0" smtClean="0"/>
              <a:t> is a butterfly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51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</a:t>
            </a:r>
            <a:r>
              <a:rPr lang="en-US" dirty="0" err="1" smtClean="0"/>
              <a:t>Ss</a:t>
            </a:r>
            <a:r>
              <a:rPr lang="en-US" baseline="0" dirty="0" smtClean="0"/>
              <a:t> play the game WHISPER GAME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 to play: ant, apple, bird, butterfly.</a:t>
            </a:r>
            <a:endParaRPr lang="en-US" baseline="0" dirty="0" smtClean="0"/>
          </a:p>
          <a:p>
            <a:r>
              <a:rPr lang="en-US" baseline="0" dirty="0" smtClean="0"/>
              <a:t>Explain the rules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 the first student of each team a word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ant/apple/bird/butterfly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He/she has to put it in a sentence and say the sentence quietly and whispers it to the next person, i.e.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an ant/an apple/a bird/a butterfly.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in a team continue doing that until the sentence reaches the last person who has to come to the board and say aloud the correct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39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8253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018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lick on sentence 1 “Look! It is a bird.” and sentence 2 “Look! It is a butterfly.” Have students listen only.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to repeat as a class, in groups, and individually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 stude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to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the sentences with actions.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69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the rules to students: ‘W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 I 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the bird, 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have to say the sentence and sit down. But when I point to the butterfly, you have to say the sentence and jump up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.’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24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the rules to students: ‘W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bird, 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have to say the sentence and sit down. But when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see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butterfly, you have to say the sentence and jump up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.’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24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the rules to students: ‘W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 I point to the bird, you have to say the sentence and sit down. But when I point to the butterfly, you have to say the sentence and jump up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.’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75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to open page 11, listen, point to the book and say.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57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Review: Ant, apple, bird,</a:t>
            </a:r>
            <a:r>
              <a:rPr lang="en-US" baseline="0" dirty="0" smtClean="0"/>
              <a:t> butterfly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23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to open the book page 11, look at part 2</a:t>
            </a:r>
          </a:p>
          <a:p>
            <a:r>
              <a:rPr lang="en-US" dirty="0" smtClean="0"/>
              <a:t>Do an</a:t>
            </a:r>
            <a:r>
              <a:rPr lang="en-US" baseline="0" dirty="0" smtClean="0"/>
              <a:t> example with word 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8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media6.mp3"/><Relationship Id="rId7" Type="http://schemas.openxmlformats.org/officeDocument/2006/relationships/image" Target="../media/image12.jpeg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1.wav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jpeg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jpeg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jpeg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2.jpeg"/><Relationship Id="rId5" Type="http://schemas.openxmlformats.org/officeDocument/2006/relationships/image" Target="../media/image28.tmp"/><Relationship Id="rId10" Type="http://schemas.microsoft.com/office/2007/relationships/hdphoto" Target="../media/hdphoto3.wdp"/><Relationship Id="rId4" Type="http://schemas.openxmlformats.org/officeDocument/2006/relationships/image" Target="../media/image12.jpe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4.jpeg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phonics.hcm@vpbox.edu.vn" TargetMode="External"/><Relationship Id="rId5" Type="http://schemas.openxmlformats.org/officeDocument/2006/relationships/hyperlink" Target="mailto:phonics.hanoi@vpbox.edu.vn" TargetMode="Externa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5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4.jpeg"/><Relationship Id="rId17" Type="http://schemas.openxmlformats.org/officeDocument/2006/relationships/image" Target="../media/image9.png"/><Relationship Id="rId2" Type="http://schemas.openxmlformats.org/officeDocument/2006/relationships/audio" Target="../media/media1.mp3"/><Relationship Id="rId16" Type="http://schemas.openxmlformats.org/officeDocument/2006/relationships/image" Target="../media/image8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audio" Target="../media/audio1.wav"/><Relationship Id="rId5" Type="http://schemas.microsoft.com/office/2007/relationships/media" Target="../media/media3.mp3"/><Relationship Id="rId15" Type="http://schemas.openxmlformats.org/officeDocument/2006/relationships/image" Target="../media/image7.jpeg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0.jpeg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mp"/><Relationship Id="rId3" Type="http://schemas.openxmlformats.org/officeDocument/2006/relationships/audio" Target="../media/media6.mp3"/><Relationship Id="rId7" Type="http://schemas.openxmlformats.org/officeDocument/2006/relationships/image" Target="../media/image12.jpeg"/><Relationship Id="rId12" Type="http://schemas.openxmlformats.org/officeDocument/2006/relationships/image" Target="../media/image9.png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mp"/><Relationship Id="rId3" Type="http://schemas.openxmlformats.org/officeDocument/2006/relationships/audio" Target="../media/audio1.wav"/><Relationship Id="rId7" Type="http://schemas.openxmlformats.org/officeDocument/2006/relationships/image" Target="../media/image17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tmp"/><Relationship Id="rId5" Type="http://schemas.openxmlformats.org/officeDocument/2006/relationships/image" Target="../media/image12.jpeg"/><Relationship Id="rId10" Type="http://schemas.openxmlformats.org/officeDocument/2006/relationships/image" Target="../media/image15.jpeg"/><Relationship Id="rId4" Type="http://schemas.openxmlformats.org/officeDocument/2006/relationships/audio" Target="../media/audio2.wav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2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201"/>
            <a:ext cx="970906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1" y="914400"/>
            <a:ext cx="13196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Listen, point and </a:t>
            </a:r>
            <a:r>
              <a:rPr lang="en-US" sz="3200" b="1" dirty="0" smtClean="0"/>
              <a:t>repeat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1" b="40000"/>
          <a:stretch/>
        </p:blipFill>
        <p:spPr>
          <a:xfrm>
            <a:off x="1523999" y="0"/>
            <a:ext cx="7653507" cy="6858000"/>
          </a:xfrm>
          <a:prstGeom prst="rect">
            <a:avLst/>
          </a:prstGeom>
        </p:spPr>
      </p:pic>
      <p:pic>
        <p:nvPicPr>
          <p:cNvPr id="17" name="Track 1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698" end="4611.489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50752" y="1366331"/>
            <a:ext cx="609600" cy="609600"/>
          </a:xfrm>
          <a:prstGeom prst="rect">
            <a:avLst/>
          </a:prstGeom>
        </p:spPr>
      </p:pic>
      <p:pic>
        <p:nvPicPr>
          <p:cNvPr id="18" name="Track 1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62" end="0.489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15000" y="5029200"/>
            <a:ext cx="609600" cy="609600"/>
          </a:xfrm>
          <a:prstGeom prst="rect">
            <a:avLst/>
          </a:prstGeom>
        </p:spPr>
      </p:pic>
      <p:pic>
        <p:nvPicPr>
          <p:cNvPr id="4" name="Track 13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72136" y="34137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1445"/>
      </p:ext>
    </p:extLst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7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6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201"/>
            <a:ext cx="970906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76571" y="-7374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1556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86030" y="850488"/>
            <a:ext cx="70616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74956" y="1457490"/>
            <a:ext cx="70616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Listen, circle and say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800600" y="2123486"/>
            <a:ext cx="3092009" cy="2327289"/>
            <a:chOff x="2355849" y="3962400"/>
            <a:chExt cx="3243295" cy="2286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5849" y="3962400"/>
              <a:ext cx="3243295" cy="2286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886200" y="5562600"/>
              <a:ext cx="1447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71168" y="4453233"/>
            <a:ext cx="2950872" cy="2327289"/>
            <a:chOff x="5823769" y="2135776"/>
            <a:chExt cx="3246120" cy="228799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769" y="2135776"/>
              <a:ext cx="3246120" cy="2287991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8001000" y="3733800"/>
              <a:ext cx="86659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45041" y="2123486"/>
            <a:ext cx="3273352" cy="2327289"/>
            <a:chOff x="152401" y="2288329"/>
            <a:chExt cx="3347081" cy="235915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1" y="2288329"/>
              <a:ext cx="3347081" cy="2359152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2635225" y="3962400"/>
              <a:ext cx="641204" cy="4944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79422" y="4527067"/>
            <a:ext cx="3238971" cy="2282952"/>
            <a:chOff x="643982" y="4575048"/>
            <a:chExt cx="3238971" cy="228295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82" y="4575048"/>
              <a:ext cx="3238971" cy="228295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736582" y="6150217"/>
              <a:ext cx="921017" cy="4650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2355364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201"/>
            <a:ext cx="970906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76571" y="-7374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1556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86030" y="850488"/>
            <a:ext cx="70616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74956" y="1457490"/>
            <a:ext cx="70616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Listen, circle and say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8"/>
          <a:stretch/>
        </p:blipFill>
        <p:spPr>
          <a:xfrm>
            <a:off x="0" y="2103821"/>
            <a:ext cx="9144000" cy="4718923"/>
          </a:xfrm>
          <a:prstGeom prst="rect">
            <a:avLst/>
          </a:prstGeom>
        </p:spPr>
      </p:pic>
      <p:pic>
        <p:nvPicPr>
          <p:cNvPr id="3" name="Track 1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61" end="9653.183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82122" y="1496819"/>
            <a:ext cx="609600" cy="609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29470" y="3276600"/>
            <a:ext cx="2132203" cy="1300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84375"/>
      </p:ext>
    </p:extLst>
  </p:cSld>
  <p:clrMapOvr>
    <a:masterClrMapping/>
  </p:clrMapOvr>
  <p:transition spd="slow">
    <p:fade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7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201"/>
            <a:ext cx="970906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76571" y="-7374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1556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86030" y="850488"/>
            <a:ext cx="70616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74956" y="1457490"/>
            <a:ext cx="70616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Listen, circle and say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8"/>
          <a:stretch/>
        </p:blipFill>
        <p:spPr>
          <a:xfrm>
            <a:off x="0" y="2362199"/>
            <a:ext cx="9144000" cy="4460545"/>
          </a:xfrm>
          <a:prstGeom prst="rect">
            <a:avLst/>
          </a:prstGeom>
        </p:spPr>
      </p:pic>
      <p:pic>
        <p:nvPicPr>
          <p:cNvPr id="3" name="Track 1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34" end="4667.183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37471" y="1523767"/>
            <a:ext cx="609600" cy="609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29470" y="3500282"/>
            <a:ext cx="2132203" cy="12396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14336" y="4144698"/>
            <a:ext cx="2263952" cy="18751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32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5" name="chimes.wav"/>
          </p:stSnd>
        </p:sndAc>
      </p:transition>
    </mc:Choice>
    <mc:Fallback>
      <p:transition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201"/>
            <a:ext cx="970906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76571" y="-7374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1556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86030" y="850488"/>
            <a:ext cx="70616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74956" y="1457490"/>
            <a:ext cx="70616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Listen, circle and say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8"/>
          <a:stretch/>
        </p:blipFill>
        <p:spPr>
          <a:xfrm>
            <a:off x="0" y="2362199"/>
            <a:ext cx="9144000" cy="4460545"/>
          </a:xfrm>
          <a:prstGeom prst="rect">
            <a:avLst/>
          </a:prstGeom>
        </p:spPr>
      </p:pic>
      <p:pic>
        <p:nvPicPr>
          <p:cNvPr id="3" name="Track 1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433" end="0.183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29200" y="1600200"/>
            <a:ext cx="609600" cy="609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29470" y="3500282"/>
            <a:ext cx="2132203" cy="12396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14336" y="4144698"/>
            <a:ext cx="2263952" cy="18751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25624" y="4506439"/>
            <a:ext cx="2263952" cy="18751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65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5" name="chimes.wav"/>
          </p:stSnd>
        </p:sndAc>
      </p:transition>
    </mc:Choice>
    <mc:Fallback>
      <p:transition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201"/>
            <a:ext cx="970906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76571" y="-7374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1556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86030" y="850488"/>
            <a:ext cx="70616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74956" y="1457490"/>
            <a:ext cx="70616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Listen, circle and say.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"/>
          <a:stretch/>
        </p:blipFill>
        <p:spPr>
          <a:xfrm>
            <a:off x="417329" y="2464056"/>
            <a:ext cx="3462587" cy="444879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646418" y="1992058"/>
            <a:ext cx="4005013" cy="2362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WHISPER GAME</a:t>
            </a:r>
            <a:endParaRPr lang="en-US" sz="4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084190" y="4495800"/>
            <a:ext cx="3129467" cy="3474802"/>
            <a:chOff x="4609913" y="2769314"/>
            <a:chExt cx="3340670" cy="5276695"/>
          </a:xfrm>
        </p:grpSpPr>
        <p:grpSp>
          <p:nvGrpSpPr>
            <p:cNvPr id="20" name="Group 19"/>
            <p:cNvGrpSpPr/>
            <p:nvPr/>
          </p:nvGrpSpPr>
          <p:grpSpPr>
            <a:xfrm>
              <a:off x="5645136" y="7777600"/>
              <a:ext cx="272313" cy="268409"/>
              <a:chOff x="3635375" y="7646988"/>
              <a:chExt cx="336550" cy="319087"/>
            </a:xfrm>
          </p:grpSpPr>
          <p:pic>
            <p:nvPicPr>
              <p:cNvPr id="25" name="Picture 55" descr="BD21331_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5375" y="7646988"/>
                <a:ext cx="336550" cy="31908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55" descr="BD21331_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5375" y="7646988"/>
                <a:ext cx="336550" cy="31908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6250" l="410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9913" y="2987799"/>
              <a:ext cx="1598951" cy="131196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100000" l="5914" r="913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8357" y="2769314"/>
              <a:ext cx="1552226" cy="1418701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23" name="Picture 5" descr="D:\KHO ANH PHONICS - SMART\ảnh\36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43" t="11640" b="15619"/>
            <a:stretch/>
          </p:blipFill>
          <p:spPr bwMode="auto">
            <a:xfrm>
              <a:off x="4700740" y="4502455"/>
              <a:ext cx="1508124" cy="125660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D:\KHO ANH PHONICS - SMART\ảnh\37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98" t="16026" r="11521" b="11641"/>
            <a:stretch/>
          </p:blipFill>
          <p:spPr bwMode="auto">
            <a:xfrm>
              <a:off x="6485730" y="4432298"/>
              <a:ext cx="1377481" cy="137598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5214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3" name="chimes.wav"/>
          </p:stSnd>
        </p:sndAc>
      </p:transition>
    </mc:Choice>
    <mc:Fallback>
      <p:transition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68"/>
            <a:ext cx="1543319" cy="108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507787" y="2209800"/>
            <a:ext cx="4624181" cy="5942682"/>
            <a:chOff x="4205723" y="2103330"/>
            <a:chExt cx="4624181" cy="5942682"/>
          </a:xfrm>
        </p:grpSpPr>
        <p:grpSp>
          <p:nvGrpSpPr>
            <p:cNvPr id="5" name="Group 4"/>
            <p:cNvGrpSpPr/>
            <p:nvPr/>
          </p:nvGrpSpPr>
          <p:grpSpPr>
            <a:xfrm>
              <a:off x="4205723" y="2103330"/>
              <a:ext cx="4624181" cy="5942682"/>
              <a:chOff x="1856414" y="901365"/>
              <a:chExt cx="5715000" cy="7064710"/>
            </a:xfrm>
          </p:grpSpPr>
          <p:pic>
            <p:nvPicPr>
              <p:cNvPr id="28685" name="Picture 55" descr="BD21331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5375" y="7646988"/>
                <a:ext cx="336550" cy="319087"/>
              </a:xfrm>
              <a:prstGeom prst="rect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75" name="Picture 55" descr="BD21331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5375" y="7646988"/>
                <a:ext cx="336550" cy="319087"/>
              </a:xfrm>
              <a:prstGeom prst="rect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Oval 3"/>
              <p:cNvSpPr/>
              <p:nvPr/>
            </p:nvSpPr>
            <p:spPr>
              <a:xfrm>
                <a:off x="1856414" y="901365"/>
                <a:ext cx="5715000" cy="5334001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6250" l="410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1412" y="4346754"/>
              <a:ext cx="1903380" cy="1561748"/>
            </a:xfrm>
            <a:prstGeom prst="rect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100000" l="5914" r="913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771" y="2478443"/>
              <a:ext cx="1854583" cy="1695049"/>
            </a:xfrm>
            <a:prstGeom prst="rect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</p:pic>
      </p:grpSp>
      <p:sp>
        <p:nvSpPr>
          <p:cNvPr id="33" name="Rectangle 32"/>
          <p:cNvSpPr/>
          <p:nvPr/>
        </p:nvSpPr>
        <p:spPr>
          <a:xfrm>
            <a:off x="1813327" y="30294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94356" y="31187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934539" y="1223502"/>
            <a:ext cx="70616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-1236766" y="2731038"/>
            <a:ext cx="70616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Listen, circle and say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48953" y="2038298"/>
            <a:ext cx="4231833" cy="5855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Look! It is a ________ .</a:t>
            </a:r>
          </a:p>
        </p:txBody>
      </p:sp>
    </p:spTree>
    <p:extLst>
      <p:ext uri="{BB962C8B-B14F-4D97-AF65-F5344CB8AC3E}">
        <p14:creationId xmlns:p14="http://schemas.microsoft.com/office/powerpoint/2010/main" val="108108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2427288" y="649288"/>
            <a:ext cx="6209632" cy="4494212"/>
            <a:chOff x="2503432" y="1580346"/>
            <a:chExt cx="5899867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503432" y="1580346"/>
              <a:ext cx="5899867" cy="1154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6"/>
                </a:rPr>
                <a:t>phonics.hcm@vpbox.edu.vn</a:t>
              </a: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  <a:t/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006" y="3926501"/>
            <a:ext cx="3883594" cy="270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0269" y="1195352"/>
            <a:ext cx="3962400" cy="268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35253" y="0"/>
            <a:ext cx="43538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Let’s review</a:t>
            </a:r>
            <a:endParaRPr lang="en-US" sz="6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29" y="3886200"/>
            <a:ext cx="4156271" cy="27490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06" y="1107996"/>
            <a:ext cx="3986591" cy="2809903"/>
          </a:xfrm>
          <a:prstGeom prst="rect">
            <a:avLst/>
          </a:prstGeom>
        </p:spPr>
      </p:pic>
      <p:pic>
        <p:nvPicPr>
          <p:cNvPr id="3" name="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924800" y="1287142"/>
            <a:ext cx="502920" cy="502920"/>
          </a:xfrm>
          <a:prstGeom prst="rect">
            <a:avLst/>
          </a:prstGeom>
        </p:spPr>
      </p:pic>
      <p:pic>
        <p:nvPicPr>
          <p:cNvPr id="4" name="B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795398" y="1371600"/>
            <a:ext cx="418462" cy="418462"/>
          </a:xfrm>
          <a:prstGeom prst="rect">
            <a:avLst/>
          </a:prstGeom>
        </p:spPr>
      </p:pic>
      <p:pic>
        <p:nvPicPr>
          <p:cNvPr id="9" name="bird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752977" y="4191000"/>
            <a:ext cx="457200" cy="457200"/>
          </a:xfrm>
          <a:prstGeom prst="rect">
            <a:avLst/>
          </a:prstGeom>
        </p:spPr>
      </p:pic>
      <p:pic>
        <p:nvPicPr>
          <p:cNvPr id="10" name="butterfly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985760" y="416052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88642"/>
      </p:ext>
    </p:extLst>
  </p:cSld>
  <p:clrMapOvr>
    <a:masterClrMapping/>
  </p:clrMapOvr>
  <p:transition spd="med">
    <p:pull/>
    <p:sndAc>
      <p:stSnd>
        <p:snd r:embed="rId1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5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7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5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37545" y="131802"/>
            <a:ext cx="33793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Let’s sing</a:t>
            </a:r>
            <a:endParaRPr lang="en-US" sz="6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" t="68421" r="244" b="4910"/>
          <a:stretch/>
        </p:blipFill>
        <p:spPr>
          <a:xfrm>
            <a:off x="-19496" y="1447800"/>
            <a:ext cx="9163495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Track 1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7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05051" y="1594184"/>
            <a:ext cx="914400" cy="838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6640184"/>
      </p:ext>
    </p:extLst>
  </p:cSld>
  <p:clrMapOvr>
    <a:masterClrMapping/>
  </p:clrMapOvr>
  <p:transition spd="med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201"/>
            <a:ext cx="970906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0" y="1059596"/>
            <a:ext cx="9144000" cy="5777633"/>
            <a:chOff x="0" y="990600"/>
            <a:chExt cx="9144000" cy="5846630"/>
          </a:xfrm>
        </p:grpSpPr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9"/>
            <a:stretch/>
          </p:blipFill>
          <p:spPr>
            <a:xfrm>
              <a:off x="0" y="2057400"/>
              <a:ext cx="9144000" cy="477983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96" b="99301" l="9783" r="8967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990600"/>
              <a:ext cx="1752845" cy="1362265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806668" y="228600"/>
            <a:ext cx="17331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7800" y="997803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201"/>
            <a:ext cx="970906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76571" y="-7374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1556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886030" y="850488"/>
            <a:ext cx="70616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219200"/>
            <a:ext cx="9144000" cy="5638800"/>
            <a:chOff x="0" y="1219200"/>
            <a:chExt cx="9067800" cy="5618029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1219200"/>
              <a:ext cx="9067800" cy="5618029"/>
              <a:chOff x="0" y="1152110"/>
              <a:chExt cx="9144000" cy="5685120"/>
            </a:xfrm>
          </p:grpSpPr>
          <p:pic>
            <p:nvPicPr>
              <p:cNvPr id="14" name="Picture 13" descr="Screen Clipping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69"/>
              <a:stretch/>
            </p:blipFill>
            <p:spPr>
              <a:xfrm>
                <a:off x="0" y="2057400"/>
                <a:ext cx="9144000" cy="4779830"/>
              </a:xfrm>
              <a:prstGeom prst="rect">
                <a:avLst/>
              </a:prstGeom>
            </p:spPr>
          </p:pic>
          <p:pic>
            <p:nvPicPr>
              <p:cNvPr id="15" name="Picture 14" descr="Screen Clippi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4196" b="99301" l="9783" r="8967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39866" y="1152110"/>
                <a:ext cx="1752845" cy="1362265"/>
              </a:xfrm>
              <a:prstGeom prst="rect">
                <a:avLst/>
              </a:prstGeom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1366135" y="1727160"/>
              <a:ext cx="4648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Look! It is a </a:t>
              </a:r>
              <a:r>
                <a:rPr lang="en-US" sz="4000" dirty="0" smtClean="0">
                  <a:solidFill>
                    <a:srgbClr val="FF3399"/>
                  </a:solidFill>
                </a:rPr>
                <a:t>b</a:t>
              </a:r>
              <a:r>
                <a:rPr lang="en-US" sz="4000" dirty="0" smtClean="0"/>
                <a:t>ird.</a:t>
              </a:r>
            </a:p>
            <a:p>
              <a:r>
                <a:rPr lang="en-US" sz="4000" dirty="0" smtClean="0"/>
                <a:t>Look! It is a </a:t>
              </a:r>
              <a:r>
                <a:rPr lang="en-US" sz="4000" dirty="0" smtClean="0">
                  <a:solidFill>
                    <a:srgbClr val="FF3399"/>
                  </a:solidFill>
                </a:rPr>
                <a:t>b</a:t>
              </a:r>
              <a:r>
                <a:rPr lang="en-US" sz="4000" dirty="0" smtClean="0"/>
                <a:t>utterfly.</a:t>
              </a:r>
              <a:endParaRPr lang="en-US" sz="4000" dirty="0"/>
            </a:p>
          </p:txBody>
        </p:sp>
      </p:grpSp>
      <p:pic>
        <p:nvPicPr>
          <p:cNvPr id="5" name="Track 1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698" end="4611.4897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68015" y="1812314"/>
            <a:ext cx="609600" cy="609600"/>
          </a:xfrm>
          <a:prstGeom prst="rect">
            <a:avLst/>
          </a:prstGeom>
        </p:spPr>
      </p:pic>
      <p:pic>
        <p:nvPicPr>
          <p:cNvPr id="17" name="Track 1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62" end="0.4897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0910" y="2497512"/>
            <a:ext cx="609600" cy="609600"/>
          </a:xfrm>
          <a:prstGeom prst="rect">
            <a:avLst/>
          </a:prstGeom>
        </p:spPr>
      </p:pic>
      <p:pic>
        <p:nvPicPr>
          <p:cNvPr id="6" name="Track 13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404735" y="8872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8584"/>
      </p:ext>
    </p:extLst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3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7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56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7" y="2873208"/>
            <a:ext cx="2249940" cy="1585845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201"/>
            <a:ext cx="970906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853580" y="3373377"/>
            <a:ext cx="4231833" cy="585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Look! It is a </a:t>
            </a:r>
            <a:r>
              <a:rPr lang="en-US" sz="3200" b="1" dirty="0">
                <a:solidFill>
                  <a:srgbClr val="FF0000"/>
                </a:solidFill>
              </a:rPr>
              <a:t>________</a:t>
            </a:r>
            <a:r>
              <a:rPr lang="en-US" sz="3200" b="1" dirty="0">
                <a:solidFill>
                  <a:schemeClr val="tx1"/>
                </a:solidFill>
              </a:rPr>
              <a:t> 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6" y="4627065"/>
            <a:ext cx="2251584" cy="158700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76571" y="-7374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57600" y="1556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886030" y="850488"/>
            <a:ext cx="70616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87" y="2743200"/>
            <a:ext cx="1600200" cy="1775980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487" y="4608912"/>
            <a:ext cx="1371600" cy="2208812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2514600" y="1550101"/>
            <a:ext cx="5068327" cy="103385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GAME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JUMP UP or SIT DOWN?</a:t>
            </a: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884127" y="5127813"/>
            <a:ext cx="4231833" cy="585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Look! It is a </a:t>
            </a:r>
            <a:r>
              <a:rPr lang="en-US" sz="3200" b="1" dirty="0">
                <a:solidFill>
                  <a:srgbClr val="FF0000"/>
                </a:solidFill>
              </a:rPr>
              <a:t>________</a:t>
            </a:r>
            <a:r>
              <a:rPr lang="en-US" sz="3200" b="1" dirty="0">
                <a:solidFill>
                  <a:schemeClr val="tx1"/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679283156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201"/>
            <a:ext cx="970906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76571" y="-7374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57600" y="1556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886030" y="850488"/>
            <a:ext cx="70616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68" y="3028281"/>
            <a:ext cx="1600200" cy="1775980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174" y="3028281"/>
            <a:ext cx="1371600" cy="2208812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2514600" y="1550101"/>
            <a:ext cx="5068327" cy="103385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GAME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JUMP UP or SIT DOWN?</a:t>
            </a: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44775" y="5686990"/>
            <a:ext cx="4231833" cy="585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Look! It is a </a:t>
            </a:r>
            <a:r>
              <a:rPr lang="en-US" sz="3200" b="1" dirty="0">
                <a:solidFill>
                  <a:srgbClr val="FF0000"/>
                </a:solidFill>
              </a:rPr>
              <a:t>________</a:t>
            </a:r>
            <a:r>
              <a:rPr lang="en-US" sz="3200" b="1" dirty="0">
                <a:solidFill>
                  <a:schemeClr val="tx1"/>
                </a:solidFill>
              </a:rPr>
              <a:t>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179" y="2913487"/>
            <a:ext cx="34575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68" y="2765653"/>
            <a:ext cx="3878998" cy="27340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21" y="2803332"/>
            <a:ext cx="3825539" cy="269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77608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201"/>
            <a:ext cx="970906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676400"/>
            <a:ext cx="59841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68071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643</Words>
  <Application>Microsoft Office PowerPoint</Application>
  <PresentationFormat>On-screen Show (4:3)</PresentationFormat>
  <Paragraphs>93</Paragraphs>
  <Slides>17</Slides>
  <Notes>13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Admin</cp:lastModifiedBy>
  <cp:revision>63</cp:revision>
  <dcterms:created xsi:type="dcterms:W3CDTF">2006-08-16T00:00:00Z</dcterms:created>
  <dcterms:modified xsi:type="dcterms:W3CDTF">2020-04-07T12:02:04Z</dcterms:modified>
</cp:coreProperties>
</file>