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85" r:id="rId3"/>
    <p:sldId id="256" r:id="rId4"/>
    <p:sldId id="294" r:id="rId5"/>
    <p:sldId id="295" r:id="rId6"/>
    <p:sldId id="310" r:id="rId7"/>
    <p:sldId id="311" r:id="rId8"/>
    <p:sldId id="286" r:id="rId9"/>
    <p:sldId id="28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88" r:id="rId18"/>
    <p:sldId id="306" r:id="rId19"/>
    <p:sldId id="307" r:id="rId20"/>
    <p:sldId id="308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80808"/>
    <a:srgbClr val="0000FF"/>
    <a:srgbClr val="FF3399"/>
    <a:srgbClr val="AFDC7E"/>
    <a:srgbClr val="C4E59F"/>
    <a:srgbClr val="A9DA74"/>
    <a:srgbClr val="F6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Chia HS </a:t>
            </a:r>
            <a:r>
              <a:rPr lang="en-US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9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Chia HS </a:t>
            </a:r>
            <a:r>
              <a:rPr lang="en-US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thắng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1: 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2: C cat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3: cat cow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4: cow brown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6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Sau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Sau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760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eg"/><Relationship Id="rId5" Type="http://schemas.openxmlformats.org/officeDocument/2006/relationships/audio" Target="../media/audio8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jpeg"/><Relationship Id="rId5" Type="http://schemas.openxmlformats.org/officeDocument/2006/relationships/audio" Target="../media/audio8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audio" Target="../media/audio1.wav"/><Relationship Id="rId3" Type="http://schemas.openxmlformats.org/officeDocument/2006/relationships/audio" Target="../media/audio9.wav"/><Relationship Id="rId7" Type="http://schemas.microsoft.com/office/2007/relationships/hdphoto" Target="../media/hdphoto2.wdp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4.jpeg"/><Relationship Id="rId10" Type="http://schemas.openxmlformats.org/officeDocument/2006/relationships/image" Target="../media/image33.png"/><Relationship Id="rId4" Type="http://schemas.openxmlformats.org/officeDocument/2006/relationships/audio" Target="../media/audio8.wav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9.wav"/><Relationship Id="rId7" Type="http://schemas.openxmlformats.org/officeDocument/2006/relationships/image" Target="../media/image31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4.jpeg"/><Relationship Id="rId10" Type="http://schemas.openxmlformats.org/officeDocument/2006/relationships/image" Target="../media/image34.png"/><Relationship Id="rId4" Type="http://schemas.openxmlformats.org/officeDocument/2006/relationships/audio" Target="../media/audio8.wav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9.wav"/><Relationship Id="rId7" Type="http://schemas.openxmlformats.org/officeDocument/2006/relationships/image" Target="../media/image31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5.png"/><Relationship Id="rId5" Type="http://schemas.openxmlformats.org/officeDocument/2006/relationships/image" Target="../media/image4.jpeg"/><Relationship Id="rId10" Type="http://schemas.openxmlformats.org/officeDocument/2006/relationships/image" Target="../media/image34.png"/><Relationship Id="rId4" Type="http://schemas.openxmlformats.org/officeDocument/2006/relationships/audio" Target="../media/audio10.wav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9.wav"/><Relationship Id="rId7" Type="http://schemas.openxmlformats.org/officeDocument/2006/relationships/image" Target="../media/image31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5.png"/><Relationship Id="rId5" Type="http://schemas.openxmlformats.org/officeDocument/2006/relationships/image" Target="../media/image4.jpeg"/><Relationship Id="rId10" Type="http://schemas.openxmlformats.org/officeDocument/2006/relationships/image" Target="../media/image34.png"/><Relationship Id="rId4" Type="http://schemas.openxmlformats.org/officeDocument/2006/relationships/audio" Target="../media/audio10.wav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21" Type="http://schemas.openxmlformats.org/officeDocument/2006/relationships/audio" Target="../media/audio1.wav"/><Relationship Id="rId7" Type="http://schemas.microsoft.com/office/2007/relationships/media" Target="../media/media4.mp3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jpeg"/><Relationship Id="rId20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7.jpeg"/><Relationship Id="rId10" Type="http://schemas.openxmlformats.org/officeDocument/2006/relationships/audio" Target="../media/audio1.wav"/><Relationship Id="rId19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audio" Target="../media/audio5.wav"/><Relationship Id="rId10" Type="http://schemas.openxmlformats.org/officeDocument/2006/relationships/image" Target="../media/image8.jpeg"/><Relationship Id="rId4" Type="http://schemas.openxmlformats.org/officeDocument/2006/relationships/audio" Target="../media/audio4.wav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audio" Target="../media/audio5.wav"/><Relationship Id="rId10" Type="http://schemas.openxmlformats.org/officeDocument/2006/relationships/image" Target="../media/image8.jpeg"/><Relationship Id="rId4" Type="http://schemas.openxmlformats.org/officeDocument/2006/relationships/audio" Target="../media/audio4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5862"/>
          <a:stretch/>
        </p:blipFill>
        <p:spPr bwMode="auto">
          <a:xfrm>
            <a:off x="-14287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26049"/>
            <a:ext cx="92964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Cc:  </a:t>
            </a:r>
          </a:p>
          <a:p>
            <a:r>
              <a:rPr lang="en-US" sz="3500" dirty="0" smtClean="0">
                <a:ln w="11430"/>
                <a:solidFill>
                  <a:srgbClr val="080808"/>
                </a:solidFill>
              </a:rPr>
              <a:t>in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the air,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on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your palms and on your friend’s back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804">
            <a:off x="555261" y="3639984"/>
            <a:ext cx="2663825" cy="24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70" y="2919412"/>
            <a:ext cx="2517775" cy="2590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616">
            <a:off x="6371073" y="3571365"/>
            <a:ext cx="2416175" cy="240982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9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26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Cc on your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board.</a:t>
            </a:r>
            <a:endParaRPr lang="en-US" sz="3500" dirty="0" smtClean="0">
              <a:ln w="11430"/>
              <a:solidFill>
                <a:srgbClr val="08080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3" y="2438400"/>
            <a:ext cx="68654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5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" y="78715"/>
            <a:ext cx="1047750" cy="7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838200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2265" y="893058"/>
            <a:ext cx="476553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 smtClean="0">
                <a:ln w="11430"/>
                <a:solidFill>
                  <a:srgbClr val="080808"/>
                </a:solidFill>
              </a:rPr>
              <a:t>Open your book, page </a:t>
            </a:r>
            <a:r>
              <a:rPr lang="en-US" sz="3500" dirty="0" smtClean="0">
                <a:ln w="11430"/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75" y="1499305"/>
            <a:ext cx="7467325" cy="531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5" r="100000">
                        <a14:foregroundMark x1="11050" y1="92754" x2="16575" y2="89130"/>
                        <a14:foregroundMark x1="84530" y1="8696" x2="92541" y2="1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853">
            <a:off x="6935384" y="1986069"/>
            <a:ext cx="1659314" cy="18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694339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0550" y="1837790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6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3" y="1524000"/>
            <a:ext cx="5142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Listen,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255698"/>
            <a:ext cx="7024688" cy="454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2255698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47712" y="2399149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3" y="1524000"/>
            <a:ext cx="5142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Listen,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62" y="2231886"/>
            <a:ext cx="6959438" cy="44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 20 (a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3048000"/>
            <a:ext cx="513735" cy="51373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1438" y="2308086"/>
            <a:ext cx="1422562" cy="43511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Example: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62600" y="4267200"/>
            <a:ext cx="8382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8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3" y="1524000"/>
            <a:ext cx="5142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Listen,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42" y="2362200"/>
            <a:ext cx="67056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20 (b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037" y="2448232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00400" y="5181600"/>
            <a:ext cx="1402569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2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223" y="1524000"/>
            <a:ext cx="5142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Listen,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42" y="2362200"/>
            <a:ext cx="67056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00400" y="5181600"/>
            <a:ext cx="1402569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20 (c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7258" y="2362200"/>
            <a:ext cx="609600" cy="609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87084" y="2743200"/>
            <a:ext cx="2575316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5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99" b="96623" l="3448" r="99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76" y="1676400"/>
            <a:ext cx="638833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2073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6201" y="1143000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2081" y="1143000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1" y="3538756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55268" y="5691426"/>
            <a:ext cx="48837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itchFamily="66" charset="0"/>
              </a:rPr>
              <a:t>A brown cow.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452806" y="645044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168" y="1752601"/>
            <a:ext cx="61283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204405" cy="32044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9113" y="1066800"/>
            <a:ext cx="3737086" cy="3123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1897" y="1066800"/>
            <a:ext cx="3221640" cy="3221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31" y="3505200"/>
            <a:ext cx="3245869" cy="3251278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12468" y="5689975"/>
            <a:ext cx="40455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itchFamily="66" charset="0"/>
              </a:rPr>
              <a:t>A small cat.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00" y="459666"/>
            <a:ext cx="2131598" cy="1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3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09" y="1676400"/>
            <a:ext cx="42816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2073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9115" y="1142999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2081" y="1143000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1" y="3538756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90800" y="5451987"/>
            <a:ext cx="47807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itchFamily="66" charset="0"/>
              </a:rPr>
              <a:t>A green apple.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452806" y="645044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887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067" y="1676400"/>
            <a:ext cx="611174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2073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9115" y="1142999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2081" y="1143000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1" y="3538756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67808" y="5410200"/>
            <a:ext cx="33597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itchFamily="66" charset="0"/>
              </a:rPr>
              <a:t>A big cat.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452806" y="645044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r="8518"/>
          <a:stretch/>
        </p:blipFill>
        <p:spPr bwMode="auto">
          <a:xfrm>
            <a:off x="-457199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508"/>
            <a:ext cx="1748756" cy="134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556" y="762000"/>
            <a:ext cx="6748857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05000" y="306044"/>
            <a:ext cx="2225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4" y="1219200"/>
            <a:ext cx="3333969" cy="234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95" y="1219200"/>
            <a:ext cx="3333968" cy="2349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3" y="3733800"/>
            <a:ext cx="3333969" cy="2349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276463" cy="2309378"/>
          </a:xfrm>
          <a:prstGeom prst="rect">
            <a:avLst/>
          </a:prstGeom>
        </p:spPr>
      </p:pic>
      <p:pic>
        <p:nvPicPr>
          <p:cNvPr id="8" name="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55165" y="1447800"/>
            <a:ext cx="457200" cy="457200"/>
          </a:xfrm>
          <a:prstGeom prst="rect">
            <a:avLst/>
          </a:prstGeom>
        </p:spPr>
      </p:pic>
      <p:pic>
        <p:nvPicPr>
          <p:cNvPr id="9" name="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 rot="10800000">
            <a:off x="8352228" y="1241322"/>
            <a:ext cx="444910" cy="444910"/>
          </a:xfrm>
          <a:prstGeom prst="rect">
            <a:avLst/>
          </a:prstGeom>
        </p:spPr>
      </p:pic>
      <p:pic>
        <p:nvPicPr>
          <p:cNvPr id="15" name="brow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 rot="10800000">
            <a:off x="8381725" y="3886200"/>
            <a:ext cx="457200" cy="457200"/>
          </a:xfrm>
          <a:prstGeom prst="rect">
            <a:avLst/>
          </a:prstGeom>
        </p:spPr>
      </p:pic>
      <p:pic>
        <p:nvPicPr>
          <p:cNvPr id="16" name="cow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2875" y="3886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0" name="chimes.wav"/>
          </p:stSnd>
        </p:sndAc>
      </p:transition>
    </mc:Choice>
    <mc:Fallback xmlns="">
      <p:transition spd="slow"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" y="41787"/>
            <a:ext cx="1201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87833"/>
            <a:ext cx="6733153" cy="586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0" y="205094"/>
            <a:ext cx="1280160" cy="521109"/>
            <a:chOff x="76200" y="0"/>
            <a:chExt cx="1280160" cy="521109"/>
          </a:xfrm>
          <a:solidFill>
            <a:srgbClr val="FFFF00"/>
          </a:solidFill>
        </p:grpSpPr>
        <p:sp>
          <p:nvSpPr>
            <p:cNvPr id="9" name="Rounded Rectangle 8"/>
            <p:cNvSpPr/>
            <p:nvPr/>
          </p:nvSpPr>
          <p:spPr>
            <a:xfrm>
              <a:off x="76200" y="0"/>
              <a:ext cx="1280160" cy="5211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01638" y="25438"/>
              <a:ext cx="1229284" cy="4702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FF0066"/>
                  </a:solidFill>
                </a:rPr>
                <a:t>Let’s</a:t>
              </a:r>
              <a:endParaRPr lang="en-US" sz="2100" b="1" kern="12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5600" y="207551"/>
            <a:ext cx="1280160" cy="521109"/>
            <a:chOff x="746759" y="390832"/>
            <a:chExt cx="1280160" cy="521109"/>
          </a:xfrm>
        </p:grpSpPr>
        <p:sp>
          <p:nvSpPr>
            <p:cNvPr id="15" name="Rounded Rectangle 14"/>
            <p:cNvSpPr/>
            <p:nvPr/>
          </p:nvSpPr>
          <p:spPr>
            <a:xfrm>
              <a:off x="746759" y="390832"/>
              <a:ext cx="1280160" cy="5211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772197" y="416270"/>
              <a:ext cx="1229284" cy="470233"/>
            </a:xfrm>
            <a:prstGeom prst="rect">
              <a:avLst/>
            </a:prstGeom>
            <a:solidFill>
              <a:srgbClr val="FF33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FFFF00"/>
                  </a:solidFill>
                </a:rPr>
                <a:t>play</a:t>
              </a:r>
              <a:endParaRPr lang="en-US" sz="21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62400" y="207551"/>
            <a:ext cx="1280160" cy="521109"/>
            <a:chOff x="1493520" y="390832"/>
            <a:chExt cx="1280160" cy="521109"/>
          </a:xfrm>
          <a:solidFill>
            <a:srgbClr val="0000FF"/>
          </a:solidFill>
        </p:grpSpPr>
        <p:sp>
          <p:nvSpPr>
            <p:cNvPr id="18" name="Rounded Rectangle 17"/>
            <p:cNvSpPr/>
            <p:nvPr/>
          </p:nvSpPr>
          <p:spPr>
            <a:xfrm>
              <a:off x="1493520" y="390832"/>
              <a:ext cx="1280160" cy="5211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518958" y="416270"/>
              <a:ext cx="1229284" cy="4702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FFFF00"/>
                  </a:solidFill>
                </a:rPr>
                <a:t>game</a:t>
              </a:r>
              <a:endParaRPr lang="en-US" sz="21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5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4" y="1219200"/>
            <a:ext cx="3333969" cy="234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95" y="1219200"/>
            <a:ext cx="3333968" cy="2349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3" y="3733800"/>
            <a:ext cx="3333969" cy="2349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276463" cy="23093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74762" y="305825"/>
            <a:ext cx="3454438" cy="530084"/>
            <a:chOff x="1600200" y="340238"/>
            <a:chExt cx="3454438" cy="530084"/>
          </a:xfrm>
        </p:grpSpPr>
        <p:grpSp>
          <p:nvGrpSpPr>
            <p:cNvPr id="13" name="Group 12"/>
            <p:cNvGrpSpPr/>
            <p:nvPr/>
          </p:nvGrpSpPr>
          <p:grpSpPr>
            <a:xfrm>
              <a:off x="1600200" y="340238"/>
              <a:ext cx="1280160" cy="521109"/>
              <a:chOff x="76200" y="0"/>
              <a:chExt cx="1280160" cy="521109"/>
            </a:xfrm>
            <a:solidFill>
              <a:srgbClr val="FFFF00"/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76200" y="0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4"/>
              <p:cNvSpPr/>
              <p:nvPr/>
            </p:nvSpPr>
            <p:spPr>
              <a:xfrm>
                <a:off x="101638" y="25438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dirty="0" smtClean="0">
                    <a:solidFill>
                      <a:srgbClr val="FF0066"/>
                    </a:solidFill>
                  </a:rPr>
                  <a:t>Word</a:t>
                </a:r>
                <a:endParaRPr lang="en-US" sz="2100" b="1" kern="1200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19083" y="340238"/>
              <a:ext cx="1280160" cy="521109"/>
              <a:chOff x="746759" y="390832"/>
              <a:chExt cx="1280160" cy="52110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46759" y="390832"/>
                <a:ext cx="1280160" cy="52110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4"/>
              <p:cNvSpPr/>
              <p:nvPr/>
            </p:nvSpPr>
            <p:spPr>
              <a:xfrm>
                <a:off x="772197" y="416270"/>
                <a:ext cx="1229284" cy="470233"/>
              </a:xfrm>
              <a:prstGeom prst="rect">
                <a:avLst/>
              </a:prstGeom>
              <a:solidFill>
                <a:srgbClr val="FF339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chain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774478" y="349213"/>
              <a:ext cx="1280160" cy="521109"/>
              <a:chOff x="1493520" y="390832"/>
              <a:chExt cx="1280160" cy="521109"/>
            </a:xfrm>
            <a:solidFill>
              <a:srgbClr val="0000FF"/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1493520" y="390832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1518958" y="416270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game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5486400" y="314800"/>
            <a:ext cx="15395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solidFill>
                  <a:srgbClr val="0000FF"/>
                </a:solidFill>
              </a:rPr>
              <a:t>Example</a:t>
            </a:r>
            <a:endParaRPr lang="en-US" sz="3000" b="1" cap="none" spc="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746744" y="1248953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đầu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29538" y="152400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71600" y="242920"/>
            <a:ext cx="3454438" cy="530084"/>
            <a:chOff x="1600200" y="340238"/>
            <a:chExt cx="3454438" cy="530084"/>
          </a:xfrm>
        </p:grpSpPr>
        <p:grpSp>
          <p:nvGrpSpPr>
            <p:cNvPr id="41" name="Group 40"/>
            <p:cNvGrpSpPr/>
            <p:nvPr/>
          </p:nvGrpSpPr>
          <p:grpSpPr>
            <a:xfrm>
              <a:off x="1600200" y="340238"/>
              <a:ext cx="1280160" cy="521109"/>
              <a:chOff x="76200" y="0"/>
              <a:chExt cx="1280160" cy="521109"/>
            </a:xfrm>
            <a:solidFill>
              <a:srgbClr val="FFFF00"/>
            </a:solidFill>
          </p:grpSpPr>
          <p:sp>
            <p:nvSpPr>
              <p:cNvPr id="48" name="Rounded Rectangle 47"/>
              <p:cNvSpPr/>
              <p:nvPr/>
            </p:nvSpPr>
            <p:spPr>
              <a:xfrm>
                <a:off x="76200" y="0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ounded Rectangle 4"/>
              <p:cNvSpPr/>
              <p:nvPr/>
            </p:nvSpPr>
            <p:spPr>
              <a:xfrm>
                <a:off x="101638" y="25438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dirty="0" smtClean="0">
                    <a:solidFill>
                      <a:srgbClr val="FF0066"/>
                    </a:solidFill>
                  </a:rPr>
                  <a:t>Word</a:t>
                </a:r>
                <a:endParaRPr lang="en-US" sz="2100" b="1" kern="1200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719083" y="340238"/>
              <a:ext cx="1280160" cy="521109"/>
              <a:chOff x="746759" y="390832"/>
              <a:chExt cx="1280160" cy="521109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46759" y="390832"/>
                <a:ext cx="1280160" cy="52110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ounded Rectangle 4"/>
              <p:cNvSpPr/>
              <p:nvPr/>
            </p:nvSpPr>
            <p:spPr>
              <a:xfrm>
                <a:off x="772197" y="416270"/>
                <a:ext cx="1229284" cy="470233"/>
              </a:xfrm>
              <a:prstGeom prst="rect">
                <a:avLst/>
              </a:prstGeom>
              <a:solidFill>
                <a:srgbClr val="FF339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chain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74478" y="349213"/>
              <a:ext cx="1280160" cy="521109"/>
              <a:chOff x="1493520" y="390832"/>
              <a:chExt cx="1280160" cy="521109"/>
            </a:xfrm>
            <a:solidFill>
              <a:srgbClr val="0000FF"/>
            </a:solidFill>
          </p:grpSpPr>
          <p:sp>
            <p:nvSpPr>
              <p:cNvPr id="44" name="Rounded Rectangle 43"/>
              <p:cNvSpPr/>
              <p:nvPr/>
            </p:nvSpPr>
            <p:spPr>
              <a:xfrm>
                <a:off x="1493520" y="390832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ounded Rectangle 4"/>
              <p:cNvSpPr/>
              <p:nvPr/>
            </p:nvSpPr>
            <p:spPr>
              <a:xfrm>
                <a:off x="1518958" y="416270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game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198"/>
            <a:ext cx="1127703" cy="7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219200"/>
            <a:ext cx="3333969" cy="23499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" y="3759635"/>
            <a:ext cx="3333968" cy="23499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2" y="3759635"/>
            <a:ext cx="3333969" cy="23499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8" y="1236663"/>
            <a:ext cx="3276463" cy="23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36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746744" y="1248953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đầu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58113" y="398463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29538" y="152400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71600" y="242920"/>
            <a:ext cx="3454438" cy="530084"/>
            <a:chOff x="1600200" y="340238"/>
            <a:chExt cx="3454438" cy="530084"/>
          </a:xfrm>
        </p:grpSpPr>
        <p:grpSp>
          <p:nvGrpSpPr>
            <p:cNvPr id="41" name="Group 40"/>
            <p:cNvGrpSpPr/>
            <p:nvPr/>
          </p:nvGrpSpPr>
          <p:grpSpPr>
            <a:xfrm>
              <a:off x="1600200" y="340238"/>
              <a:ext cx="1280160" cy="521109"/>
              <a:chOff x="76200" y="0"/>
              <a:chExt cx="1280160" cy="521109"/>
            </a:xfrm>
            <a:solidFill>
              <a:srgbClr val="FFFF00"/>
            </a:solidFill>
          </p:grpSpPr>
          <p:sp>
            <p:nvSpPr>
              <p:cNvPr id="48" name="Rounded Rectangle 47"/>
              <p:cNvSpPr/>
              <p:nvPr/>
            </p:nvSpPr>
            <p:spPr>
              <a:xfrm>
                <a:off x="76200" y="0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ounded Rectangle 4"/>
              <p:cNvSpPr/>
              <p:nvPr/>
            </p:nvSpPr>
            <p:spPr>
              <a:xfrm>
                <a:off x="101638" y="25438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dirty="0" smtClean="0">
                    <a:solidFill>
                      <a:srgbClr val="FF0066"/>
                    </a:solidFill>
                  </a:rPr>
                  <a:t>Word</a:t>
                </a:r>
                <a:endParaRPr lang="en-US" sz="2100" b="1" kern="1200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719083" y="340238"/>
              <a:ext cx="1280160" cy="521109"/>
              <a:chOff x="746759" y="390832"/>
              <a:chExt cx="1280160" cy="521109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46759" y="390832"/>
                <a:ext cx="1280160" cy="52110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ounded Rectangle 4"/>
              <p:cNvSpPr/>
              <p:nvPr/>
            </p:nvSpPr>
            <p:spPr>
              <a:xfrm>
                <a:off x="772197" y="416270"/>
                <a:ext cx="1229284" cy="470233"/>
              </a:xfrm>
              <a:prstGeom prst="rect">
                <a:avLst/>
              </a:prstGeom>
              <a:solidFill>
                <a:srgbClr val="FF339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chain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74478" y="349213"/>
              <a:ext cx="1280160" cy="521109"/>
              <a:chOff x="1493520" y="390832"/>
              <a:chExt cx="1280160" cy="521109"/>
            </a:xfrm>
            <a:solidFill>
              <a:srgbClr val="0000FF"/>
            </a:solidFill>
          </p:grpSpPr>
          <p:sp>
            <p:nvSpPr>
              <p:cNvPr id="44" name="Rounded Rectangle 43"/>
              <p:cNvSpPr/>
              <p:nvPr/>
            </p:nvSpPr>
            <p:spPr>
              <a:xfrm>
                <a:off x="1493520" y="390832"/>
                <a:ext cx="1280160" cy="52110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ounded Rectangle 4"/>
              <p:cNvSpPr/>
              <p:nvPr/>
            </p:nvSpPr>
            <p:spPr>
              <a:xfrm>
                <a:off x="1518958" y="416270"/>
                <a:ext cx="1229284" cy="4702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rgbClr val="FFFF00"/>
                    </a:solidFill>
                  </a:rPr>
                  <a:t>game</a:t>
                </a:r>
                <a:endParaRPr lang="en-US" sz="21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198"/>
            <a:ext cx="1127703" cy="7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219200"/>
            <a:ext cx="3333969" cy="23499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6" y="1219200"/>
            <a:ext cx="3333968" cy="23499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2" y="3759635"/>
            <a:ext cx="3333969" cy="23499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" y="3779901"/>
            <a:ext cx="3276463" cy="23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53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363" t="9592" r="363" b="-9592"/>
          <a:stretch/>
        </p:blipFill>
        <p:spPr>
          <a:xfrm>
            <a:off x="-76200" y="-323923"/>
            <a:ext cx="9220200" cy="7943923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" y="41787"/>
            <a:ext cx="1201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48920" y="-26879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1533" y="9494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71600" y="121960"/>
            <a:ext cx="6165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7348"/>
            <a:ext cx="8382000" cy="47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423</Words>
  <Application>Microsoft Office PowerPoint</Application>
  <PresentationFormat>On-screen Show (4:3)</PresentationFormat>
  <Paragraphs>140</Paragraphs>
  <Slides>21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60</cp:revision>
  <dcterms:created xsi:type="dcterms:W3CDTF">2006-08-16T00:00:00Z</dcterms:created>
  <dcterms:modified xsi:type="dcterms:W3CDTF">2020-04-09T06:29:54Z</dcterms:modified>
</cp:coreProperties>
</file>