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5" r:id="rId3"/>
    <p:sldId id="287" r:id="rId4"/>
    <p:sldId id="286" r:id="rId5"/>
    <p:sldId id="266" r:id="rId6"/>
    <p:sldId id="268" r:id="rId7"/>
    <p:sldId id="271" r:id="rId8"/>
    <p:sldId id="269" r:id="rId9"/>
    <p:sldId id="282" r:id="rId10"/>
    <p:sldId id="264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0" autoAdjust="0"/>
  </p:normalViewPr>
  <p:slideViewPr>
    <p:cSldViewPr>
      <p:cViewPr varScale="1">
        <p:scale>
          <a:sx n="61" d="100"/>
          <a:sy n="61" d="100"/>
        </p:scale>
        <p:origin x="15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ảnh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50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NULL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0" Type="http://schemas.openxmlformats.org/officeDocument/2006/relationships/image" Target="../media/image26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" y="1905000"/>
            <a:ext cx="3586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2800" y="2264735"/>
            <a:ext cx="4802397" cy="5992062"/>
            <a:chOff x="3352800" y="2264735"/>
            <a:chExt cx="4802397" cy="5992062"/>
          </a:xfrm>
        </p:grpSpPr>
        <p:grpSp>
          <p:nvGrpSpPr>
            <p:cNvPr id="5" name="Group 4"/>
            <p:cNvGrpSpPr/>
            <p:nvPr/>
          </p:nvGrpSpPr>
          <p:grpSpPr>
            <a:xfrm>
              <a:off x="3352800" y="2264735"/>
              <a:ext cx="4802397" cy="5992062"/>
              <a:chOff x="1771210" y="842662"/>
              <a:chExt cx="5715000" cy="7123413"/>
            </a:xfrm>
          </p:grpSpPr>
          <p:pic>
            <p:nvPicPr>
              <p:cNvPr id="28685" name="Picture 55" descr="BD21331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5" name="Picture 55" descr="BD21331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771210" y="842662"/>
                <a:ext cx="5715000" cy="533400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58583" y="2263056"/>
                <a:ext cx="1175439" cy="18660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vi-VN" sz="9600" b="1" dirty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</a:t>
                </a:r>
                <a:endParaRPr lang="en-US" sz="9600" b="1" cap="none" spc="0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53043" y="2770273"/>
                <a:ext cx="1034314" cy="18660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vi-VN" sz="9600" b="1" dirty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</a:t>
                </a:r>
                <a:endParaRPr lang="en-US" sz="9600" b="1" cap="none" spc="0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8" name="Picture 17" descr="\\Ms_thao\data share\QUAN LY CHUYEN MON\FLASHCARD\Flashcard LOP 2_A5_9.12.2020-63.jpg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61572" y1="40530" x2="61572" y2="40530"/>
                          <a14:foregroundMark x1="60748" y1="41699" x2="60748" y2="41699"/>
                          <a14:foregroundMark x1="65146" y1="40920" x2="73392" y2="47935"/>
                          <a14:foregroundMark x1="70918" y1="31177" x2="72292" y2="31956"/>
                          <a14:foregroundMark x1="63222" y1="30787" x2="64046" y2="3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810">
              <a:off x="4693331" y="4819313"/>
              <a:ext cx="1950382" cy="1581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\\Ms_thao\data share\QUAN LY CHUYEN MON\FLASHCARD\Flashcard LOP 2_A5_9.12.2020-62.jpg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69087" y1="31561" x2="71194" y2="320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61" y="2332268"/>
              <a:ext cx="1799925" cy="136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\\Ms_thao\data share\QUAN LY CHUYEN MON\FLASHCARD\Flashcard LOP 2_A5_9.12.2020-63.jpg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61572" y1="40530" x2="61572" y2="40530"/>
                          <a14:foregroundMark x1="60748" y1="41699" x2="60748" y2="41699"/>
                          <a14:foregroundMark x1="65146" y1="40920" x2="73392" y2="47935"/>
                          <a14:foregroundMark x1="70918" y1="31177" x2="72292" y2="31956"/>
                          <a14:foregroundMark x1="63222" y1="30787" x2="64046" y2="3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810">
              <a:off x="5869394" y="2697842"/>
              <a:ext cx="1572981" cy="1328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211" y="3090040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ransition spd="slow">
    <p:push dir="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133600" y="649288"/>
            <a:ext cx="6503319" cy="4494212"/>
            <a:chOff x="2224395" y="1580346"/>
            <a:chExt cx="6178904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224395" y="1580346"/>
              <a:ext cx="6178904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763524"/>
            <a:ext cx="7565136" cy="5330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817435"/>
            <a:ext cx="7562088" cy="533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" y="898302"/>
            <a:ext cx="7562088" cy="53309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" y="1068416"/>
            <a:ext cx="7562088" cy="5330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1035271"/>
            <a:ext cx="7562088" cy="5330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089182"/>
            <a:ext cx="7562088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5038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2" y="4704707"/>
            <a:ext cx="3043047" cy="2079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0" y="1279394"/>
            <a:ext cx="2962929" cy="2088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96" y="4704707"/>
            <a:ext cx="2833116" cy="20770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2" y="1295400"/>
            <a:ext cx="2902948" cy="2046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4656050"/>
            <a:ext cx="3019044" cy="2128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1342972"/>
            <a:ext cx="2912364" cy="20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0317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4"/>
          <a:srcRect l="20625" t="29568" r="49824" b="12940"/>
          <a:stretch/>
        </p:blipFill>
        <p:spPr bwMode="auto">
          <a:xfrm>
            <a:off x="451044" y="30480"/>
            <a:ext cx="8235756" cy="682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4648200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5925" y="53340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3962400"/>
            <a:ext cx="3173574" cy="225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6" y="3962400"/>
            <a:ext cx="3167594" cy="2233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8" y="1888866"/>
            <a:ext cx="3107770" cy="2012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0" y="1914166"/>
            <a:ext cx="3198523" cy="2048234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87902" y="1186546"/>
            <a:ext cx="609600" cy="609600"/>
          </a:xfrm>
          <a:prstGeom prst="rect">
            <a:avLst/>
          </a:prstGeom>
        </p:spPr>
      </p:pic>
      <p:pic>
        <p:nvPicPr>
          <p:cNvPr id="28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808" end="3630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979" y="5048430"/>
            <a:ext cx="609600" cy="609600"/>
          </a:xfrm>
          <a:prstGeom prst="rect">
            <a:avLst/>
          </a:prstGeom>
        </p:spPr>
      </p:pic>
      <p:pic>
        <p:nvPicPr>
          <p:cNvPr id="29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49" end="7427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0180" y="2102227"/>
            <a:ext cx="609600" cy="609600"/>
          </a:xfrm>
          <a:prstGeom prst="rect">
            <a:avLst/>
          </a:prstGeom>
        </p:spPr>
      </p:pic>
      <p:pic>
        <p:nvPicPr>
          <p:cNvPr id="30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824" end="11713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2684" y="2102227"/>
            <a:ext cx="609600" cy="609600"/>
          </a:xfrm>
          <a:prstGeom prst="rect">
            <a:avLst/>
          </a:prstGeom>
        </p:spPr>
      </p:pic>
      <p:pic>
        <p:nvPicPr>
          <p:cNvPr id="31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35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2800" y="50292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slow">
    <p:push dir="u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1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8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29733" y="3251796"/>
            <a:ext cx="3413687" cy="10306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28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11702"/>
            <a:ext cx="2806934" cy="1994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" y="1788302"/>
            <a:ext cx="2805348" cy="1816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20" y="1692971"/>
            <a:ext cx="2700580" cy="1729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58203"/>
            <a:ext cx="2843319" cy="2004420"/>
          </a:xfrm>
          <a:prstGeom prst="rect">
            <a:avLst/>
          </a:prstGeom>
        </p:spPr>
      </p:pic>
      <p:pic>
        <p:nvPicPr>
          <p:cNvPr id="20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49" end="7427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89997" y="1890833"/>
            <a:ext cx="609600" cy="609600"/>
          </a:xfrm>
          <a:prstGeom prst="rect">
            <a:avLst/>
          </a:prstGeom>
        </p:spPr>
      </p:pic>
      <p:pic>
        <p:nvPicPr>
          <p:cNvPr id="21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24" end="11713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3770" y="1934182"/>
            <a:ext cx="609600" cy="609600"/>
          </a:xfrm>
          <a:prstGeom prst="rect">
            <a:avLst/>
          </a:prstGeom>
        </p:spPr>
      </p:pic>
      <p:pic>
        <p:nvPicPr>
          <p:cNvPr id="22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5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01000" y="5562600"/>
            <a:ext cx="609600" cy="609600"/>
          </a:xfrm>
          <a:prstGeom prst="rect">
            <a:avLst/>
          </a:prstGeom>
        </p:spPr>
      </p:pic>
      <p:pic>
        <p:nvPicPr>
          <p:cNvPr id="23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8" end="3630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20133" y="5552919"/>
            <a:ext cx="586614" cy="5866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slow">
    <p:push dir="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5849" t="13415" r="23045" b="8834"/>
          <a:stretch/>
        </p:blipFill>
        <p:spPr bwMode="auto">
          <a:xfrm>
            <a:off x="0" y="1843183"/>
            <a:ext cx="9144000" cy="5014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91823" y="102596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600200"/>
            <a:ext cx="3586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1783497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5" y="2542521"/>
            <a:ext cx="9128760" cy="43887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8731" r="33973" b="41961"/>
          <a:stretch/>
        </p:blipFill>
        <p:spPr bwMode="auto">
          <a:xfrm>
            <a:off x="1219200" y="3761065"/>
            <a:ext cx="4907301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3400" r="33973" b="54828"/>
          <a:stretch/>
        </p:blipFill>
        <p:spPr bwMode="auto">
          <a:xfrm>
            <a:off x="990600" y="2728424"/>
            <a:ext cx="6810375" cy="807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2982" r="33973" b="49626"/>
          <a:stretch/>
        </p:blipFill>
        <p:spPr bwMode="auto">
          <a:xfrm>
            <a:off x="1219200" y="3388639"/>
            <a:ext cx="5538647" cy="54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2982" r="33973" b="49626"/>
          <a:stretch/>
        </p:blipFill>
        <p:spPr bwMode="auto">
          <a:xfrm>
            <a:off x="1219200" y="4392454"/>
            <a:ext cx="5538647" cy="54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8"/>
          <a:srcRect l="20008" t="62694" r="33973" b="26903"/>
          <a:stretch/>
        </p:blipFill>
        <p:spPr bwMode="auto">
          <a:xfrm>
            <a:off x="1251157" y="4816852"/>
            <a:ext cx="5157019" cy="84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70529" r="33973" b="20888"/>
          <a:stretch/>
        </p:blipFill>
        <p:spPr bwMode="auto">
          <a:xfrm>
            <a:off x="1251157" y="5464878"/>
            <a:ext cx="5055626" cy="789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77806" r="33973" b="12118"/>
          <a:stretch/>
        </p:blipFill>
        <p:spPr bwMode="auto">
          <a:xfrm>
            <a:off x="1219199" y="6136599"/>
            <a:ext cx="5538647" cy="79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11: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235</Words>
  <Application>Microsoft Office PowerPoint</Application>
  <PresentationFormat>On-screen Show (4:3)</PresentationFormat>
  <Paragraphs>43</Paragraphs>
  <Slides>11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(Body)</vt:lpstr>
      <vt:lpstr>Comic Sans MS</vt:lpstr>
      <vt:lpstr>Times New Roman</vt:lpstr>
      <vt:lpstr>Office Theme</vt:lpstr>
      <vt:lpstr>PowerPoint Presentation</vt:lpstr>
      <vt:lpstr>PowerPoint Presentation</vt:lpstr>
      <vt:lpstr>Warm-up: Do it! Game Show picture and do action</vt:lpstr>
      <vt:lpstr>Warm-up: Do it! Game Show picture and do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56</cp:revision>
  <dcterms:created xsi:type="dcterms:W3CDTF">2006-08-16T00:00:00Z</dcterms:created>
  <dcterms:modified xsi:type="dcterms:W3CDTF">2021-03-31T15:28:19Z</dcterms:modified>
</cp:coreProperties>
</file>