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5" r:id="rId1"/>
    <p:sldMasterId id="2147483669" r:id="rId2"/>
    <p:sldMasterId id="2147483671" r:id="rId3"/>
    <p:sldMasterId id="2147483933" r:id="rId4"/>
    <p:sldMasterId id="2147483946" r:id="rId5"/>
  </p:sldMasterIdLst>
  <p:notesMasterIdLst>
    <p:notesMasterId r:id="rId33"/>
  </p:notesMasterIdLst>
  <p:sldIdLst>
    <p:sldId id="256" r:id="rId6"/>
    <p:sldId id="257" r:id="rId7"/>
    <p:sldId id="258" r:id="rId8"/>
    <p:sldId id="259" r:id="rId9"/>
    <p:sldId id="295" r:id="rId10"/>
    <p:sldId id="297" r:id="rId11"/>
    <p:sldId id="381" r:id="rId12"/>
    <p:sldId id="367" r:id="rId13"/>
    <p:sldId id="382" r:id="rId14"/>
    <p:sldId id="383" r:id="rId15"/>
    <p:sldId id="384" r:id="rId16"/>
    <p:sldId id="385" r:id="rId17"/>
    <p:sldId id="386" r:id="rId18"/>
    <p:sldId id="387" r:id="rId19"/>
    <p:sldId id="349" r:id="rId20"/>
    <p:sldId id="327" r:id="rId21"/>
    <p:sldId id="319" r:id="rId22"/>
    <p:sldId id="388" r:id="rId23"/>
    <p:sldId id="389" r:id="rId24"/>
    <p:sldId id="390" r:id="rId25"/>
    <p:sldId id="391" r:id="rId26"/>
    <p:sldId id="392" r:id="rId27"/>
    <p:sldId id="394" r:id="rId28"/>
    <p:sldId id="395" r:id="rId29"/>
    <p:sldId id="304" r:id="rId30"/>
    <p:sldId id="393" r:id="rId31"/>
    <p:sldId id="32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0000FF"/>
    <a:srgbClr val="FBDBEA"/>
    <a:srgbClr val="FFFFFF"/>
    <a:srgbClr val="8CC542"/>
    <a:srgbClr val="2264AE"/>
    <a:srgbClr val="FA9D35"/>
    <a:srgbClr val="B9774F"/>
    <a:srgbClr val="4472C4"/>
    <a:srgbClr val="FD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73" autoAdjust="0"/>
    <p:restoredTop sz="82727" autoAdjust="0"/>
  </p:normalViewPr>
  <p:slideViewPr>
    <p:cSldViewPr showGuides="1">
      <p:cViewPr varScale="1">
        <p:scale>
          <a:sx n="55" d="100"/>
          <a:sy n="55" d="100"/>
        </p:scale>
        <p:origin x="836" y="52"/>
      </p:cViewPr>
      <p:guideLst>
        <p:guide orient="horz" pos="223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67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43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7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51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5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Ask students to practice in pairs, one points at the pictures, one says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08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algn="just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Game: Magic box.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Teacher prepares a box and the pieces of paper. With each piece of paper, teacher write a name of an animal. In the game, teach play the music while the students are passing the box. When the music stops, who keeps the box will pick a piece of paper, reads aloud the word and say this animal’s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favourite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food. Teacher checks the answers with the whole class and give stars for the correct answers.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33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Focus students on Activity 2. Ask students to look at the pictures, name the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Tell students that they are going to listen to the audio, look and tick the correct answers.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Model the task with the pictures in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Explain.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Give students time to do the task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Let students check their answers in pairs before checking as a class.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17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820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18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79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19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78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20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837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again for students to listen and repeat.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panose="020B0604020202020204" pitchFamily="34" charset="0"/>
              </a:rPr>
              <a:t>21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9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classroom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94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reorder the words to make complete sentences.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to students that each sentence starts with the word with the first letter which is capitalized and the sentence ends with the word followed by a dot.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task with Sentence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Explain.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150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Focus students on the Activity 3, look at the animals and say the names of animals.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100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Ask students to read the given words aloud.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Guide the students to read and understand the meaning of the sentences.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Tell students that they are going to look at the words, read the sentences, fill in the blanks and match the sentences with the correct pictures.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Model the task with Sentence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Explain.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Give students time to do the task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Let students check their answers in pairs before checking as a class.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Correct the answers with the whole class.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Call some students to read the sentences loudly</a:t>
            </a:r>
            <a:r>
              <a:rPr lang="vi-VN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429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51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Ask students to practice in pairs, one points at the pictures, one says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03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5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 a warm up song: Time song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2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8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Have students look at the three pictures on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their books or show the picture on the screen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Ask students where the children are.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Thell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students that they are at the zoo and ask them to name of the animals they know.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93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1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30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24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Teach students the new words about animals and their food.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(CD2 Track 72) for students to listen the words.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mbria" panose="020405030504060302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Play the audio a gain for students to listen and repeat in pairs, whole class, groups and/or individually.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9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283124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96E623-F80A-48E4-BE7C-D9F8EC9D2CD1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E6AEFF-22B7-4C3F-B6EC-540CCFE47412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2F8C7A-5FA2-48DF-B404-B8AE1A02A8BD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C28E6-C3C4-426C-9F46-7492489DE4D3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1963CF-7C57-4356-8BB8-17BAB5E1A40D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14709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9FBEB0-F9B0-468E-B37E-0D69E1797471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1348-C1BB-BCBF-D958-9722A8FBB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1138D-DAE1-F231-A9A7-82E58988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F4802-91EE-C5C7-BED5-99FE28E8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AEFF-22B7-4C3F-B6EC-540CCFE47412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26FC8-2AD2-BE69-22EC-1A25571D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F4C8F-3388-FCBA-F10C-50FD4106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88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6D09-BD1F-F8E1-A8DD-21D2CE03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39B1-E7D6-E4F7-AB5D-32DEC4ECA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BF46D-13EA-6F1C-4910-6772AFF2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8C7A-5FA2-48DF-B404-B8AE1A02A8BD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F582-4F39-9F2D-6213-6831B97D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0FC2-66E7-5E54-212D-5ABDE24B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919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8AF9-C6BB-3F67-D3C5-39BD88A8F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0EA34-DF4F-B8FF-E1B6-25D0A30B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F2EA6-6FF8-F391-EAEB-B1742EE0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BEB0-F9B0-468E-B37E-0D69E1797471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960E-0D17-3129-52EF-E23A1625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46EA2-418A-91DD-C7D4-7569D8C5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07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A060-BACA-419C-1AA4-1135997F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291E-8175-FCCF-D9F9-927021EAD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7B9B1-73F5-31DB-B1A0-39CBF38B7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A7D05-A0BE-FDB7-093C-410AD10A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E91E-7096-41D1-A8C7-36DEAB02B8F0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7AAD6-2B50-F80E-27C1-B8602E45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62F27-FDA9-AA71-C18D-B2C9C521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02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607B-1B66-1D59-60CF-0EFA0F63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95F8B-603B-27CD-0F8C-0BD83CC5F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8310F-3A2A-51CA-B7C5-43625E8D6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B967F-DE68-8B5E-5890-832E9079B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9C2A3-8FE7-9F67-1A19-E6D7F7EB8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A1EF3-991D-45F7-607B-72B289EF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0FEE-93A2-4359-9261-284131A4D8AA}" type="datetime1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676018-1DA6-4797-8DAF-9435175C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969F72-485F-7B0C-62A7-7090F5EE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382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5921-65B3-82F8-106F-953EA9E4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008A4-DB9B-BBF6-A94A-C95FD831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67A-158F-478D-93E4-E156171B6E21}" type="datetime1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A4A5B-C299-BB44-8C5E-D8991221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25127-1CA2-F1B4-C33C-98FB77AA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12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43AD9-C55A-7C62-ABE8-4E742EBE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0C7A0-4396-4DD1-83EB-0C3F57B52679}" type="datetime1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A1BE2-333B-DAE7-412F-E6D2CD5E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4AD8D-03BB-CA7B-9A0E-D5CDC064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71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FE415-E169-7251-CA51-95CA94B0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E4F4-18DB-D295-7969-26F6364F4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3FF0A-6AAF-3C42-74FD-036E92B84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D6C13-DFE9-B0EF-1CC1-F208F45B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8388-1994-470B-BFBE-3E659CBBBBD9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6447D-A291-3AC9-F4D2-951D57D0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E38C5-EB09-B6CD-B038-17B883D5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01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C8EBB-F86B-9B93-91F6-575AE4E3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B7043-49E3-6E12-465E-806FBCB96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C7D7F-32CD-8917-6925-E3C685128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C9E75-6B70-FF3B-C8EA-38105F9A7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CC4-535B-4808-8BE6-0E6393A91201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560A7-F3E7-CE8A-0C35-E877317F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0EA05-E54B-5E56-9FBE-DEACD364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94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CEFE-E7E8-C40B-ABC6-98737833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34BB52-611C-660A-5B76-C7811C2DF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43626-368C-AC5B-07AB-31215453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28E6-C3C4-426C-9F46-7492489DE4D3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DE695-7BEE-DC44-F154-61207AC8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DBA87-BCBC-91CD-1D42-1D7DF32E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D8E91E-7096-41D1-A8C7-36DEAB02B8F0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54F1F-CC18-8B03-0C53-A8A8C2F52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7EB82-F5E6-E998-2AD0-6DC9DB025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FFA2A-CC38-01F9-7D69-6D8DE743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63CF-7C57-4356-8BB8-17BAB5E1A40D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1F991-C96A-3F2B-CB62-A5DAA193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87A7-494F-D14B-5F64-CA596907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619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89795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21348-C1BB-BCBF-D958-9722A8FBB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1138D-DAE1-F231-A9A7-82E58988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F4802-91EE-C5C7-BED5-99FE28E8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6AEFF-22B7-4C3F-B6EC-540CCFE47412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26FC8-2AD2-BE69-22EC-1A25571D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F4C8F-3388-FCBA-F10C-50FD4106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9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6D09-BD1F-F8E1-A8DD-21D2CE03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539B1-E7D6-E4F7-AB5D-32DEC4ECA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BF46D-13EA-6F1C-4910-6772AFF29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8C7A-5FA2-48DF-B404-B8AE1A02A8BD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1F582-4F39-9F2D-6213-6831B97D2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0FC2-66E7-5E54-212D-5ABDE24B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2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B8AF9-C6BB-3F67-D3C5-39BD88A8F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0EA34-DF4F-B8FF-E1B6-25D0A30B3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F2EA6-6FF8-F391-EAEB-B1742EE0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BEB0-F9B0-468E-B37E-0D69E1797471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2960E-0D17-3129-52EF-E23A1625D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46EA2-418A-91DD-C7D4-7569D8C54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55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2A060-BACA-419C-1AA4-1135997F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291E-8175-FCCF-D9F9-927021EAD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7B9B1-73F5-31DB-B1A0-39CBF38B74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A7D05-A0BE-FDB7-093C-410AD10A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8E91E-7096-41D1-A8C7-36DEAB02B8F0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7AAD6-2B50-F80E-27C1-B8602E45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62F27-FDA9-AA71-C18D-B2C9C521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789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607B-1B66-1D59-60CF-0EFA0F63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95F8B-603B-27CD-0F8C-0BD83CC5F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08310F-3A2A-51CA-B7C5-43625E8D6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B967F-DE68-8B5E-5890-832E9079B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9C2A3-8FE7-9F67-1A19-E6D7F7EB8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2A1EF3-991D-45F7-607B-72B289EF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30FEE-93A2-4359-9261-284131A4D8AA}" type="datetime1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676018-1DA6-4797-8DAF-9435175C5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969F72-485F-7B0C-62A7-7090F5EE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4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5921-65B3-82F8-106F-953EA9E4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008A4-DB9B-BBF6-A94A-C95FD831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2A67A-158F-478D-93E4-E156171B6E21}" type="datetime1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A4A5B-C299-BB44-8C5E-D8991221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25127-1CA2-F1B4-C33C-98FB77AAA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9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543AD9-C55A-7C62-ABE8-4E742EBEA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0C7A0-4396-4DD1-83EB-0C3F57B52679}" type="datetime1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A1BE2-333B-DAE7-412F-E6D2CD5E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4AD8D-03BB-CA7B-9A0E-D5CDC064A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734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FE415-E169-7251-CA51-95CA94B0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1E4F4-18DB-D295-7969-26F6364F4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3FF0A-6AAF-3C42-74FD-036E92B84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D6C13-DFE9-B0EF-1CC1-F208F45B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8388-1994-470B-BFBE-3E659CBBBBD9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6447D-A291-3AC9-F4D2-951D57D0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E38C5-EB09-B6CD-B038-17B883D5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2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A30FEE-93A2-4359-9261-284131A4D8AA}" type="datetime1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C8EBB-F86B-9B93-91F6-575AE4E3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B7043-49E3-6E12-465E-806FBCB96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C7D7F-32CD-8917-6925-E3C685128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C9E75-6B70-FF3B-C8EA-38105F9A7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D6CC4-535B-4808-8BE6-0E6393A91201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560A7-F3E7-CE8A-0C35-E877317F4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0EA05-E54B-5E56-9FBE-DEACD364E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64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CEFE-E7E8-C40B-ABC6-987378336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34BB52-611C-660A-5B76-C7811C2DF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43626-368C-AC5B-07AB-31215453C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C28E6-C3C4-426C-9F46-7492489DE4D3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DE695-7BEE-DC44-F154-61207AC8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DBA87-BCBC-91CD-1D42-1D7DF32E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24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054F1F-CC18-8B03-0C53-A8A8C2F52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7EB82-F5E6-E998-2AD0-6DC9DB025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FFA2A-CC38-01F9-7D69-6D8DE743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963CF-7C57-4356-8BB8-17BAB5E1A40D}" type="datetime1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1F991-C96A-3F2B-CB62-A5DAA1939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B87A7-494F-D14B-5F64-CA596907D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4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2A67A-158F-478D-93E4-E156171B6E21}" type="datetime1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60C7A0-4396-4DD1-83EB-0C3F57B52679}" type="datetime1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9B8388-1994-470B-BFBE-3E659CBBBBD9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ED6CC4-535B-4808-8BE6-0E6393A91201}" type="datetime1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85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>
            <a:fillRect/>
          </a:stretch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/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/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867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20BC0-D1DF-F791-C699-06E6B2C3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B2398-B242-B702-B1ED-D96E35B8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DFFEE-C837-FA0A-9DC9-91AE8EE2B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8B7BC-EFF5-4080-9B50-02B496F9E2B4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947E-675E-45C5-54DD-8171A15F4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6D3F-ADD5-17CC-0E53-937C99D9B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17AC5-7C2C-4CE4-865C-A9BF8304EE9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5D94106-E8F5-4CCF-9B13-3BA0092574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C98CB4-ACBD-BBDF-FFF0-2F5E4998FE91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3A1B123E-660E-9E2F-42D0-2A12E30748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2A4C50-7FE9-7FEE-E34D-7D8BDD4F795C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B7F1874-ED01-0406-2DAD-D28252EA8CEE}"/>
              </a:ext>
            </a:extLst>
          </p:cNvPr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  <p:extLst>
      <p:ext uri="{BB962C8B-B14F-4D97-AF65-F5344CB8AC3E}">
        <p14:creationId xmlns:p14="http://schemas.microsoft.com/office/powerpoint/2010/main" val="24131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20BC0-D1DF-F791-C699-06E6B2C3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B2398-B242-B702-B1ED-D96E35B8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DFFEE-C837-FA0A-9DC9-91AE8EE2B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8B7BC-EFF5-4080-9B50-02B496F9E2B4}" type="datetimeFigureOut">
              <a:rPr lang="en-GB" smtClean="0"/>
              <a:t>06/01/2024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2947E-675E-45C5-54DD-8171A15F4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06D3F-ADD5-17CC-0E53-937C99D9B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17AC5-7C2C-4CE4-865C-A9BF8304EE9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9BD125-7708-99F5-8303-F39FC152F6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379B56-4438-2723-ED62-3812100010D0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4D62DDF-A6FE-E929-B799-19F584072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>
            <a:fillRect/>
          </a:stretch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633CBF-766B-0CCD-C281-F9AC905E1228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B3D00DC-04C7-76D0-1EA2-9D2C5B46C2DB}"/>
              </a:ext>
            </a:extLst>
          </p:cNvPr>
          <p:cNvSpPr txBox="1"/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  <p:extLst>
      <p:ext uri="{BB962C8B-B14F-4D97-AF65-F5344CB8AC3E}">
        <p14:creationId xmlns:p14="http://schemas.microsoft.com/office/powerpoint/2010/main" val="92369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2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3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57" end="5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D67EC5-6A13-2BB9-289C-ACE473A5E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817" y="1330153"/>
            <a:ext cx="2533966" cy="3524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B154B0-3937-11B3-7E6B-EE52D28FFF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541" y="4854618"/>
            <a:ext cx="2533966" cy="7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3" end="115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807496-4208-5D8A-5802-EB5B64F05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400" y="1349763"/>
            <a:ext cx="3962400" cy="3443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572CD-39E2-43FE-7950-4AF57B330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4800600"/>
            <a:ext cx="1954196" cy="10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5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43" end="151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F1C07A-0FC9-BE54-15C3-5A13E9788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219200"/>
            <a:ext cx="5846834" cy="3506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A342D-8207-F056-F90A-BD15DFF63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8188" y="5103185"/>
            <a:ext cx="2275623" cy="88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89" end="4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6F5129-1A3E-4099-2454-39A395C7E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26" y="1665621"/>
            <a:ext cx="3667147" cy="3325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0227E8-A588-6946-14BC-8E6B52D72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1186" y="4990664"/>
            <a:ext cx="3029628" cy="93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657" end="191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E3CD3-B7EB-E61B-4E7A-4C6F0444C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599" y="1126469"/>
            <a:ext cx="2590800" cy="4195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E1DDDA-CE79-734F-7E2F-393C51280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785" y="5514139"/>
            <a:ext cx="2118427" cy="7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A521C4-5E49-54EA-85C2-515B8D620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930236"/>
            <a:ext cx="3001946" cy="16487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D7AEF6-BD39-DBDA-3069-8308C05BD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213" y="2667059"/>
            <a:ext cx="2084564" cy="443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9154D7-EC6D-0DFE-EA2C-05F4CA779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008" y="1342117"/>
            <a:ext cx="2022041" cy="3274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EC60D0-E561-D57C-F55F-F1F02666E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286" y="4835876"/>
            <a:ext cx="1653368" cy="555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C133CE-6AF6-FFE8-C894-466F6CBE1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084" y="952950"/>
            <a:ext cx="2031499" cy="14333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B9C948-7A91-22BF-9D88-7E11024C84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9516" y="2656942"/>
            <a:ext cx="1406916" cy="5771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CE58AB-C551-0FD2-0E91-B71B99EC4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75" y="3656782"/>
            <a:ext cx="1897368" cy="16487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C6D1ED-E998-2FF5-08D3-1AF83E9572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142" y="5413251"/>
            <a:ext cx="1057808" cy="5551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796299-CFBE-2365-33B3-FEB275D9A8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899" y="3670153"/>
            <a:ext cx="2726443" cy="16353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E6DAC6-7C95-2498-1C2E-655F5F1B0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3702" y="5336650"/>
            <a:ext cx="1630763" cy="6317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EC517A-B3C9-C265-0F0B-81E8C65CAA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4220" y="3513705"/>
            <a:ext cx="1982731" cy="17977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8D83AA-3BDA-51C3-3C87-E56ADFAA4A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6716" y="5336650"/>
            <a:ext cx="1800235" cy="555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99A7EE-6619-231F-0361-3B4BD5E67D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7567" y="544870"/>
            <a:ext cx="1567604" cy="21803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7BB5AF-D51C-32B7-58F2-61B43EB35E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4860" y="2710470"/>
            <a:ext cx="1567604" cy="4805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85AFFB-094B-545F-85D2-53DEA37A2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825" y="1335365"/>
            <a:ext cx="2022041" cy="32743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2C7CAB-DE17-701A-3160-65241BC68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8103" y="4829124"/>
            <a:ext cx="1653368" cy="555190"/>
          </a:xfrm>
          <a:prstGeom prst="rect">
            <a:avLst/>
          </a:prstGeom>
        </p:spPr>
      </p:pic>
      <p:pic>
        <p:nvPicPr>
          <p:cNvPr id="49" name="Track 72">
            <a:hlinkClick r:id="" action="ppaction://media"/>
            <a:extLst>
              <a:ext uri="{FF2B5EF4-FFF2-40B4-BE49-F238E27FC236}">
                <a16:creationId xmlns:a16="http://schemas.microsoft.com/office/drawing/2014/main" id="{44F328BA-E6B8-BCA8-C7C4-ECB6455F8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4" end="2190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1775" y="951087"/>
            <a:ext cx="406400" cy="406400"/>
          </a:xfrm>
          <a:prstGeom prst="rect">
            <a:avLst/>
          </a:prstGeom>
        </p:spPr>
      </p:pic>
      <p:pic>
        <p:nvPicPr>
          <p:cNvPr id="50" name="Track 72">
            <a:hlinkClick r:id="" action="ppaction://media"/>
            <a:extLst>
              <a:ext uri="{FF2B5EF4-FFF2-40B4-BE49-F238E27FC236}">
                <a16:creationId xmlns:a16="http://schemas.microsoft.com/office/drawing/2014/main" id="{1DEB08F4-BC0A-96B2-DEBB-D42EFD4849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" end="697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421" y="921797"/>
            <a:ext cx="406400" cy="406400"/>
          </a:xfrm>
          <a:prstGeom prst="rect">
            <a:avLst/>
          </a:prstGeom>
        </p:spPr>
      </p:pic>
      <p:pic>
        <p:nvPicPr>
          <p:cNvPr id="51" name="Track 72">
            <a:hlinkClick r:id="" action="ppaction://media"/>
            <a:extLst>
              <a:ext uri="{FF2B5EF4-FFF2-40B4-BE49-F238E27FC236}">
                <a16:creationId xmlns:a16="http://schemas.microsoft.com/office/drawing/2014/main" id="{48A8A1CB-1333-F51A-83F8-EBD437452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57" end="5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37074" y="814150"/>
            <a:ext cx="406400" cy="406400"/>
          </a:xfrm>
          <a:prstGeom prst="rect">
            <a:avLst/>
          </a:prstGeom>
        </p:spPr>
      </p:pic>
      <p:pic>
        <p:nvPicPr>
          <p:cNvPr id="52" name="Track 72">
            <a:hlinkClick r:id="" action="ppaction://media"/>
            <a:extLst>
              <a:ext uri="{FF2B5EF4-FFF2-40B4-BE49-F238E27FC236}">
                <a16:creationId xmlns:a16="http://schemas.microsoft.com/office/drawing/2014/main" id="{19E87BAC-1B72-0B9B-0F0C-87AA186ED1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3" end="1155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0947" y="3670153"/>
            <a:ext cx="406400" cy="406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763928-9DDF-7773-BD61-A6782CBC34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1777" y="3653888"/>
            <a:ext cx="2726443" cy="1635344"/>
          </a:xfrm>
          <a:prstGeom prst="rect">
            <a:avLst/>
          </a:prstGeom>
        </p:spPr>
      </p:pic>
      <p:pic>
        <p:nvPicPr>
          <p:cNvPr id="54" name="Track 72">
            <a:hlinkClick r:id="" action="ppaction://media"/>
            <a:extLst>
              <a:ext uri="{FF2B5EF4-FFF2-40B4-BE49-F238E27FC236}">
                <a16:creationId xmlns:a16="http://schemas.microsoft.com/office/drawing/2014/main" id="{3F21B66E-1415-CF3D-6F98-9B9206995F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43" end="1516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584221" y="367533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8" name="Rectangle 7"/>
          <p:cNvSpPr/>
          <p:nvPr/>
        </p:nvSpPr>
        <p:spPr>
          <a:xfrm>
            <a:off x="-457200" y="2930338"/>
            <a:ext cx="50292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/>
            <a:r>
              <a:rPr lang="en-US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Magic box</a:t>
            </a:r>
            <a:endParaRPr lang="en-US" sz="6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29000" y="-115603"/>
            <a:ext cx="44196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FF99"/>
                </a:solidFill>
                <a:effectLst/>
              </a:rPr>
              <a:t>PLAY GAME</a:t>
            </a:r>
          </a:p>
        </p:txBody>
      </p:sp>
      <p:pic>
        <p:nvPicPr>
          <p:cNvPr id="1026" name="Picture 2" descr="Gift box app by Perception7 | Animated gift, Gifts, Gift box">
            <a:extLst>
              <a:ext uri="{FF2B5EF4-FFF2-40B4-BE49-F238E27FC236}">
                <a16:creationId xmlns:a16="http://schemas.microsoft.com/office/drawing/2014/main" id="{3F6AEE3D-0539-F29F-AF34-9E368414A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92393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1CEA9-0DD1-92D2-CB37-768007492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29" y="1257300"/>
            <a:ext cx="11277141" cy="4343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8BF2FC-132D-AB78-48FC-415EB92878D4}"/>
              </a:ext>
            </a:extLst>
          </p:cNvPr>
          <p:cNvSpPr/>
          <p:nvPr/>
        </p:nvSpPr>
        <p:spPr>
          <a:xfrm>
            <a:off x="1828800" y="2819400"/>
            <a:ext cx="4572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AF85E7-6687-6B90-6A36-786D578FDEB3}"/>
              </a:ext>
            </a:extLst>
          </p:cNvPr>
          <p:cNvSpPr txBox="1"/>
          <p:nvPr/>
        </p:nvSpPr>
        <p:spPr>
          <a:xfrm>
            <a:off x="7772400" y="2743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2C53DA-879F-00F8-A645-B4A2673FD2D0}"/>
              </a:ext>
            </a:extLst>
          </p:cNvPr>
          <p:cNvSpPr txBox="1"/>
          <p:nvPr/>
        </p:nvSpPr>
        <p:spPr>
          <a:xfrm>
            <a:off x="4038600" y="49530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0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FBC43F-0878-542C-E790-8D573A744DB5}"/>
              </a:ext>
            </a:extLst>
          </p:cNvPr>
          <p:cNvSpPr txBox="1"/>
          <p:nvPr/>
        </p:nvSpPr>
        <p:spPr>
          <a:xfrm>
            <a:off x="10129295" y="4922907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000" b="1" dirty="0">
              <a:solidFill>
                <a:srgbClr val="002060"/>
              </a:solidFill>
            </a:endParaRPr>
          </a:p>
        </p:txBody>
      </p:sp>
      <p:pic>
        <p:nvPicPr>
          <p:cNvPr id="14" name="Track 73">
            <a:hlinkClick r:id="" action="ppaction://media"/>
            <a:extLst>
              <a:ext uri="{FF2B5EF4-FFF2-40B4-BE49-F238E27FC236}">
                <a16:creationId xmlns:a16="http://schemas.microsoft.com/office/drawing/2014/main" id="{0100D3E4-09D9-36D6-4CD3-633506472C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2532" y="45402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B1750-81A7-888A-AA66-7338FBE55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1629" y="2057400"/>
            <a:ext cx="7375417" cy="2991635"/>
          </a:xfrm>
          <a:prstGeom prst="rect">
            <a:avLst/>
          </a:prstGeom>
        </p:spPr>
      </p:pic>
      <p:pic>
        <p:nvPicPr>
          <p:cNvPr id="8" name="Track 73">
            <a:hlinkClick r:id="" action="ppaction://media"/>
            <a:extLst>
              <a:ext uri="{FF2B5EF4-FFF2-40B4-BE49-F238E27FC236}">
                <a16:creationId xmlns:a16="http://schemas.microsoft.com/office/drawing/2014/main" id="{26CA9B80-D946-52EC-9E30-5218E653AA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3" end="326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3398" y="527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116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81C59-B4DB-8468-1C13-9803E1448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92" y="1638781"/>
            <a:ext cx="8242737" cy="3505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D13F7-512F-3FD3-9A54-A73EC634A3A3}"/>
              </a:ext>
            </a:extLst>
          </p:cNvPr>
          <p:cNvSpPr txBox="1"/>
          <p:nvPr/>
        </p:nvSpPr>
        <p:spPr>
          <a:xfrm>
            <a:off x="4197666" y="4267200"/>
            <a:ext cx="824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400" b="1" dirty="0">
              <a:solidFill>
                <a:srgbClr val="002060"/>
              </a:solidFill>
            </a:endParaRPr>
          </a:p>
        </p:txBody>
      </p:sp>
      <p:pic>
        <p:nvPicPr>
          <p:cNvPr id="9" name="Track 73">
            <a:hlinkClick r:id="" action="ppaction://media"/>
            <a:extLst>
              <a:ext uri="{FF2B5EF4-FFF2-40B4-BE49-F238E27FC236}">
                <a16:creationId xmlns:a16="http://schemas.microsoft.com/office/drawing/2014/main" id="{3B27D2E7-CCDB-B60B-7394-8F17AC03FA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49" end="227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53398" y="527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35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2" name="Track 73">
            <a:hlinkClick r:id="" action="ppaction://media"/>
            <a:extLst>
              <a:ext uri="{FF2B5EF4-FFF2-40B4-BE49-F238E27FC236}">
                <a16:creationId xmlns:a16="http://schemas.microsoft.com/office/drawing/2014/main" id="{52A3F8D1-ED3B-4F26-7FDD-D22D0BE7AF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597" end="102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9332" y="450118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F0B512-B828-B15D-EDDC-BA79977DC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7452" y="1721259"/>
            <a:ext cx="7266126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572059-C54E-7C7D-1644-61B23EA8AD8C}"/>
              </a:ext>
            </a:extLst>
          </p:cNvPr>
          <p:cNvSpPr txBox="1"/>
          <p:nvPr/>
        </p:nvSpPr>
        <p:spPr>
          <a:xfrm>
            <a:off x="7391400" y="3932902"/>
            <a:ext cx="824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68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17" name="Oval 16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3350" y="1795462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97667" y="1676399"/>
            <a:ext cx="824865" cy="54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0744200" y="4178300"/>
            <a:ext cx="381000" cy="4699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61" y="347539"/>
            <a:ext cx="4953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pic>
        <p:nvPicPr>
          <p:cNvPr id="2" name="Track 73">
            <a:hlinkClick r:id="" action="ppaction://media"/>
            <a:extLst>
              <a:ext uri="{FF2B5EF4-FFF2-40B4-BE49-F238E27FC236}">
                <a16:creationId xmlns:a16="http://schemas.microsoft.com/office/drawing/2014/main" id="{83FD6326-1C06-2C3B-ACBA-63EDF2C061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3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9332" y="450118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7A94F9-A4D9-D21E-1A08-07CD2EB1A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101" y="1695690"/>
            <a:ext cx="7967797" cy="3485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ABF0BD-1691-A567-8386-B5DC04260404}"/>
              </a:ext>
            </a:extLst>
          </p:cNvPr>
          <p:cNvSpPr txBox="1"/>
          <p:nvPr/>
        </p:nvSpPr>
        <p:spPr>
          <a:xfrm>
            <a:off x="7696200" y="4178300"/>
            <a:ext cx="824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2060"/>
                </a:solidFill>
                <a:sym typeface="Wingdings" panose="05000000000000000000" pitchFamily="2" charset="2"/>
              </a:rPr>
              <a:t></a:t>
            </a:r>
            <a:endParaRPr lang="en-GB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753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3055" y="173295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0804" y="200947"/>
            <a:ext cx="836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and complete. Match.</a:t>
            </a:r>
          </a:p>
        </p:txBody>
      </p:sp>
      <p:sp>
        <p:nvSpPr>
          <p:cNvPr id="6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UNIT 13 – LESSON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809999"/>
            <a:ext cx="3733800" cy="114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89E79-EAAF-B1C0-C2C3-567616626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7" y="1704975"/>
            <a:ext cx="114014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1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3055" y="173295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0804" y="200947"/>
            <a:ext cx="836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and complete. Match.</a:t>
            </a:r>
          </a:p>
        </p:txBody>
      </p:sp>
      <p:sp>
        <p:nvSpPr>
          <p:cNvPr id="6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UNIT 13 – LESSON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809999"/>
            <a:ext cx="3733800" cy="114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9C4B2-7821-B06E-983B-34B996890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417" y="1132070"/>
            <a:ext cx="1928812" cy="2340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C99471-299B-3011-353C-7F1358C6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495425"/>
            <a:ext cx="2857074" cy="1933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C68C55-0C7E-CB3C-64F6-5A3001ECC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681284"/>
            <a:ext cx="2036896" cy="1933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D9CD7F-0778-C180-F370-ACEEB668F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853" y="3872941"/>
            <a:ext cx="2253647" cy="1646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A45BC4-A736-2493-947B-44C2C542D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050261"/>
            <a:ext cx="1699390" cy="301977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90E340-7730-8AC5-E344-7B4D042C637A}"/>
              </a:ext>
            </a:extLst>
          </p:cNvPr>
          <p:cNvSpPr txBox="1"/>
          <p:nvPr/>
        </p:nvSpPr>
        <p:spPr>
          <a:xfrm>
            <a:off x="1700060" y="30728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snake</a:t>
            </a:r>
            <a:endParaRPr lang="en-GB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20F8D4-3B33-C57A-5775-050E1DCECA5B}"/>
              </a:ext>
            </a:extLst>
          </p:cNvPr>
          <p:cNvSpPr txBox="1"/>
          <p:nvPr/>
        </p:nvSpPr>
        <p:spPr>
          <a:xfrm>
            <a:off x="4800600" y="2994426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horse</a:t>
            </a:r>
            <a:endParaRPr lang="en-GB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96464B-73A6-6F98-AF22-10887DBCDC15}"/>
              </a:ext>
            </a:extLst>
          </p:cNvPr>
          <p:cNvSpPr txBox="1"/>
          <p:nvPr/>
        </p:nvSpPr>
        <p:spPr>
          <a:xfrm>
            <a:off x="6938024" y="230254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grass</a:t>
            </a:r>
            <a:endParaRPr lang="en-GB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C38A73-D5BA-3579-AF35-2CE1F7C2954E}"/>
              </a:ext>
            </a:extLst>
          </p:cNvPr>
          <p:cNvSpPr txBox="1"/>
          <p:nvPr/>
        </p:nvSpPr>
        <p:spPr>
          <a:xfrm>
            <a:off x="1438823" y="5181600"/>
            <a:ext cx="1761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crocodile</a:t>
            </a:r>
            <a:endParaRPr lang="en-GB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7E86CC-05E4-8693-F5F6-5FAFDE97B9AA}"/>
              </a:ext>
            </a:extLst>
          </p:cNvPr>
          <p:cNvSpPr txBox="1"/>
          <p:nvPr/>
        </p:nvSpPr>
        <p:spPr>
          <a:xfrm>
            <a:off x="5445667" y="529767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insects</a:t>
            </a:r>
            <a:endParaRPr lang="en-GB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DEDF0B-0276-B5D4-B93E-08DB142324F8}"/>
              </a:ext>
            </a:extLst>
          </p:cNvPr>
          <p:cNvSpPr txBox="1"/>
          <p:nvPr/>
        </p:nvSpPr>
        <p:spPr>
          <a:xfrm>
            <a:off x="8699878" y="4657793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giraffe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119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3055" y="173295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10804" y="200947"/>
            <a:ext cx="836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and complete. Match.</a:t>
            </a:r>
          </a:p>
        </p:txBody>
      </p:sp>
      <p:sp>
        <p:nvSpPr>
          <p:cNvPr id="6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UNIT 13 – LESSON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3809999"/>
            <a:ext cx="3733800" cy="114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F89E79-EAAF-B1C0-C2C3-567616626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727086"/>
            <a:ext cx="11401425" cy="344805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447800" y="2761227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giraffe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8B0175-67E0-C86C-1AE7-041116AC0D5F}"/>
              </a:ext>
            </a:extLst>
          </p:cNvPr>
          <p:cNvSpPr/>
          <p:nvPr/>
        </p:nvSpPr>
        <p:spPr>
          <a:xfrm>
            <a:off x="7162800" y="3809999"/>
            <a:ext cx="304800" cy="3810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6941B9-C800-D975-57F6-C77F512687A6}"/>
              </a:ext>
            </a:extLst>
          </p:cNvPr>
          <p:cNvSpPr/>
          <p:nvPr/>
        </p:nvSpPr>
        <p:spPr>
          <a:xfrm>
            <a:off x="1676400" y="2438400"/>
            <a:ext cx="990600" cy="356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A7D9FBFF-4AFC-C9DF-8BA7-78EFDEAF7E05}"/>
              </a:ext>
            </a:extLst>
          </p:cNvPr>
          <p:cNvSpPr txBox="1"/>
          <p:nvPr/>
        </p:nvSpPr>
        <p:spPr>
          <a:xfrm>
            <a:off x="11109767" y="3581400"/>
            <a:ext cx="5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8F172EF5-E57B-F0CE-8516-D4DC319EB0BC}"/>
              </a:ext>
            </a:extLst>
          </p:cNvPr>
          <p:cNvSpPr txBox="1"/>
          <p:nvPr/>
        </p:nvSpPr>
        <p:spPr>
          <a:xfrm>
            <a:off x="2905701" y="318950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insects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5F923B99-B8AA-6F09-BB1D-B7E76C426F51}"/>
              </a:ext>
            </a:extLst>
          </p:cNvPr>
          <p:cNvSpPr txBox="1"/>
          <p:nvPr/>
        </p:nvSpPr>
        <p:spPr>
          <a:xfrm>
            <a:off x="11201400" y="2133600"/>
            <a:ext cx="5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D8A27147-9B33-57CF-4EF5-59668B5EFE11}"/>
              </a:ext>
            </a:extLst>
          </p:cNvPr>
          <p:cNvSpPr txBox="1"/>
          <p:nvPr/>
        </p:nvSpPr>
        <p:spPr>
          <a:xfrm>
            <a:off x="4267201" y="3929390"/>
            <a:ext cx="1295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grass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7048C43A-DBC0-1483-4F53-2F656B27C253}"/>
              </a:ext>
            </a:extLst>
          </p:cNvPr>
          <p:cNvSpPr txBox="1"/>
          <p:nvPr/>
        </p:nvSpPr>
        <p:spPr>
          <a:xfrm>
            <a:off x="8001000" y="3091534"/>
            <a:ext cx="5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d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A647BB0B-0246-659D-E9B1-134F41CD1A47}"/>
              </a:ext>
            </a:extLst>
          </p:cNvPr>
          <p:cNvSpPr txBox="1"/>
          <p:nvPr/>
        </p:nvSpPr>
        <p:spPr>
          <a:xfrm>
            <a:off x="2590800" y="4734580"/>
            <a:ext cx="18437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crocodile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BEE87123-8698-D2B4-A8FF-D5E28A200DE7}"/>
              </a:ext>
            </a:extLst>
          </p:cNvPr>
          <p:cNvSpPr txBox="1"/>
          <p:nvPr/>
        </p:nvSpPr>
        <p:spPr>
          <a:xfrm>
            <a:off x="7147367" y="3743980"/>
            <a:ext cx="54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377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 animBg="1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>
            <a:fillRect/>
          </a:stretch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069939" y="2901520"/>
            <a:ext cx="496411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</a:rPr>
              <a:t>Vocabulary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crocodile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giraffe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lizard </a:t>
            </a:r>
            <a:endParaRPr lang="en-US" sz="2800" dirty="0">
              <a:latin typeface="Arial" panose="020B0604020202020204" pitchFamily="34" charset="0"/>
            </a:endParaRPr>
          </a:p>
          <a:p>
            <a:pPr indent="0">
              <a:buFontTx/>
              <a:buNone/>
              <a:defRPr/>
            </a:pP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 Day … Month …. Date … Year 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060700" y="1836738"/>
            <a:ext cx="65405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13: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ANIAMLS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1. Period 1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401080" y="3334459"/>
            <a:ext cx="49641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Snake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Insects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Grass</a:t>
            </a:r>
          </a:p>
          <a:p>
            <a:pPr marL="457200" indent="-457200">
              <a:buFontTx/>
              <a:buChar char="-"/>
              <a:defRPr/>
            </a:pPr>
            <a:r>
              <a:rPr lang="en-GB" sz="2800" dirty="0">
                <a:latin typeface="Arial" panose="020B0604020202020204" pitchFamily="34" charset="0"/>
              </a:rPr>
              <a:t>leaf</a:t>
            </a:r>
            <a:r>
              <a:rPr lang="en-US" sz="2800" dirty="0">
                <a:latin typeface="Arial" panose="020B0604020202020204" pitchFamily="34" charset="0"/>
              </a:rPr>
              <a:t>house </a:t>
            </a:r>
          </a:p>
        </p:txBody>
      </p:sp>
      <p:sp>
        <p:nvSpPr>
          <p:cNvPr id="3" name="Footer Placeholder 1"/>
          <p:cNvSpPr txBox="1"/>
          <p:nvPr/>
        </p:nvSpPr>
        <p:spPr>
          <a:xfrm>
            <a:off x="9777046" y="6407882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A521C4-5E49-54EA-85C2-515B8D620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930236"/>
            <a:ext cx="3001946" cy="16487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D7AEF6-BD39-DBDA-3069-8308C05BD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213" y="2667059"/>
            <a:ext cx="2084564" cy="443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9154D7-EC6D-0DFE-EA2C-05F4CA779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008" y="1342117"/>
            <a:ext cx="2022041" cy="32743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7EC60D0-E561-D57C-F55F-F1F02666EB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8286" y="4835876"/>
            <a:ext cx="1653368" cy="5551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C133CE-6AF6-FFE8-C894-466F6CBE1E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084" y="952950"/>
            <a:ext cx="2031499" cy="14333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B9C948-7A91-22BF-9D88-7E11024C84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9516" y="2656942"/>
            <a:ext cx="1406916" cy="5771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CE58AB-C551-0FD2-0E91-B71B99EC4E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175" y="3656782"/>
            <a:ext cx="1897368" cy="16487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C6D1ED-E998-2FF5-08D3-1AF83E9572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1142" y="5413251"/>
            <a:ext cx="1057808" cy="55519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796299-CFBE-2365-33B3-FEB275D9A8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899" y="3670153"/>
            <a:ext cx="2726443" cy="16353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9E6DAC6-7C95-2498-1C2E-655F5F1B0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73702" y="5336650"/>
            <a:ext cx="1630763" cy="6317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3EC517A-B3C9-C265-0F0B-81E8C65CAA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54220" y="3513705"/>
            <a:ext cx="1982731" cy="17977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18D83AA-3BDA-51C3-3C87-E56ADFAA4A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6716" y="5336650"/>
            <a:ext cx="1800235" cy="5551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099A7EE-6619-231F-0361-3B4BD5E67D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7567" y="544870"/>
            <a:ext cx="1567604" cy="21803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7BB5AF-D51C-32B7-58F2-61B43EB35E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4860" y="2710470"/>
            <a:ext cx="1567604" cy="4805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A85AFFB-094B-545F-85D2-53DEA37A2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825" y="1335365"/>
            <a:ext cx="2022041" cy="327430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22C7CAB-DE17-701A-3160-65241BC68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8103" y="4829124"/>
            <a:ext cx="1653368" cy="555190"/>
          </a:xfrm>
          <a:prstGeom prst="rect">
            <a:avLst/>
          </a:prstGeom>
        </p:spPr>
      </p:pic>
      <p:pic>
        <p:nvPicPr>
          <p:cNvPr id="49" name="Track 72">
            <a:hlinkClick r:id="" action="ppaction://media"/>
            <a:extLst>
              <a:ext uri="{FF2B5EF4-FFF2-40B4-BE49-F238E27FC236}">
                <a16:creationId xmlns:a16="http://schemas.microsoft.com/office/drawing/2014/main" id="{44F328BA-E6B8-BCA8-C7C4-ECB6455F8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4" end="2190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1775" y="951087"/>
            <a:ext cx="406400" cy="406400"/>
          </a:xfrm>
          <a:prstGeom prst="rect">
            <a:avLst/>
          </a:prstGeom>
        </p:spPr>
      </p:pic>
      <p:pic>
        <p:nvPicPr>
          <p:cNvPr id="50" name="Track 72">
            <a:hlinkClick r:id="" action="ppaction://media"/>
            <a:extLst>
              <a:ext uri="{FF2B5EF4-FFF2-40B4-BE49-F238E27FC236}">
                <a16:creationId xmlns:a16="http://schemas.microsoft.com/office/drawing/2014/main" id="{1DEB08F4-BC0A-96B2-DEBB-D42EFD4849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" end="697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421" y="921797"/>
            <a:ext cx="406400" cy="406400"/>
          </a:xfrm>
          <a:prstGeom prst="rect">
            <a:avLst/>
          </a:prstGeom>
        </p:spPr>
      </p:pic>
      <p:pic>
        <p:nvPicPr>
          <p:cNvPr id="51" name="Track 72">
            <a:hlinkClick r:id="" action="ppaction://media"/>
            <a:extLst>
              <a:ext uri="{FF2B5EF4-FFF2-40B4-BE49-F238E27FC236}">
                <a16:creationId xmlns:a16="http://schemas.microsoft.com/office/drawing/2014/main" id="{48A8A1CB-1333-F51A-83F8-EBD4374526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57" end="58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37074" y="814150"/>
            <a:ext cx="406400" cy="406400"/>
          </a:xfrm>
          <a:prstGeom prst="rect">
            <a:avLst/>
          </a:prstGeom>
        </p:spPr>
      </p:pic>
      <p:pic>
        <p:nvPicPr>
          <p:cNvPr id="52" name="Track 72">
            <a:hlinkClick r:id="" action="ppaction://media"/>
            <a:extLst>
              <a:ext uri="{FF2B5EF4-FFF2-40B4-BE49-F238E27FC236}">
                <a16:creationId xmlns:a16="http://schemas.microsoft.com/office/drawing/2014/main" id="{19E87BAC-1B72-0B9B-0F0C-87AA186ED1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03" end="1155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0947" y="3670153"/>
            <a:ext cx="406400" cy="4064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763928-9DDF-7773-BD61-A6782CBC346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21777" y="3653888"/>
            <a:ext cx="2726443" cy="1635344"/>
          </a:xfrm>
          <a:prstGeom prst="rect">
            <a:avLst/>
          </a:prstGeom>
        </p:spPr>
      </p:pic>
      <p:pic>
        <p:nvPicPr>
          <p:cNvPr id="54" name="Track 72">
            <a:hlinkClick r:id="" action="ppaction://media"/>
            <a:extLst>
              <a:ext uri="{FF2B5EF4-FFF2-40B4-BE49-F238E27FC236}">
                <a16:creationId xmlns:a16="http://schemas.microsoft.com/office/drawing/2014/main" id="{3F21B66E-1415-CF3D-6F98-9B9206995F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43" end="1516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584221" y="3675339"/>
            <a:ext cx="406400" cy="40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FCDAD1-AD5B-C485-F4F7-E1EB5B9FCB11}"/>
              </a:ext>
            </a:extLst>
          </p:cNvPr>
          <p:cNvSpPr/>
          <p:nvPr/>
        </p:nvSpPr>
        <p:spPr>
          <a:xfrm>
            <a:off x="4811082" y="47056"/>
            <a:ext cx="26581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WRAP UP</a:t>
            </a:r>
            <a:endParaRPr lang="en-US" sz="48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6817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208042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/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/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/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/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753600" y="6419605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9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/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/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/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/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742832" y="6419605"/>
            <a:ext cx="2438400" cy="438395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       UNIT 9 – 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86613" y="0"/>
            <a:ext cx="2618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anose="020B0604020202020204" pitchFamily="34" charset="0"/>
              </a:rPr>
              <a:t>WARM UP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507831"/>
            <a:ext cx="43268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2264A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Sing “The animals” song</a:t>
            </a:r>
            <a:endParaRPr lang="en-US" sz="4400" b="1" cap="none" spc="0" dirty="0">
              <a:ln w="6600">
                <a:noFill/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</a:t>
            </a:r>
            <a:r>
              <a:rPr lang="vi-VN" b="1" dirty="0">
                <a:solidFill>
                  <a:schemeClr val="accent1"/>
                </a:solidFill>
              </a:rPr>
              <a:t>9</a:t>
            </a:r>
            <a:r>
              <a:rPr lang="en-US" b="1" dirty="0">
                <a:solidFill>
                  <a:schemeClr val="accent1"/>
                </a:solidFill>
              </a:rPr>
              <a:t> – LESSON 1</a:t>
            </a:r>
          </a:p>
        </p:txBody>
      </p:sp>
      <p:pic>
        <p:nvPicPr>
          <p:cNvPr id="2" name="The Animal Song">
            <a:hlinkClick r:id="" action="ppaction://media"/>
            <a:extLst>
              <a:ext uri="{FF2B5EF4-FFF2-40B4-BE49-F238E27FC236}">
                <a16:creationId xmlns:a16="http://schemas.microsoft.com/office/drawing/2014/main" id="{EC5E56E6-8A92-30C4-AA4B-4EEA87C902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2954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D36FDF-DF9C-777C-4E28-37F29F826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6" y="413804"/>
            <a:ext cx="11961387" cy="5863425"/>
          </a:xfrm>
          <a:prstGeom prst="rect">
            <a:avLst/>
          </a:prstGeom>
        </p:spPr>
      </p:pic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5257783"/>
            <a:ext cx="8686800" cy="10950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defRPr/>
            </a:pPr>
            <a:r>
              <a:rPr kumimoji="0" lang="en-US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UNIT </a:t>
            </a:r>
            <a:r>
              <a:rPr lang="en-US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kumimoji="0" lang="en-US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– </a:t>
            </a:r>
            <a:r>
              <a:rPr kumimoji="0" lang="vi-VN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ANIMALS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6" name="Straight Connector 3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0418981" y="5496580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02756" y="5410269"/>
            <a:ext cx="2232248" cy="60953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Lesson 1</a:t>
            </a:r>
          </a:p>
        </p:txBody>
      </p:sp>
      <p:sp>
        <p:nvSpPr>
          <p:cNvPr id="8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07D77D-F4B8-0683-AC59-0B1D5CBB5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0" y="1143000"/>
            <a:ext cx="10095494" cy="4948772"/>
          </a:xfrm>
          <a:prstGeom prst="rect">
            <a:avLst/>
          </a:prstGeom>
        </p:spPr>
      </p:pic>
      <p:pic>
        <p:nvPicPr>
          <p:cNvPr id="3" name="Track 72">
            <a:hlinkClick r:id="" action="ppaction://media"/>
            <a:extLst>
              <a:ext uri="{FF2B5EF4-FFF2-40B4-BE49-F238E27FC236}">
                <a16:creationId xmlns:a16="http://schemas.microsoft.com/office/drawing/2014/main" id="{93E72C9E-D7A8-4BA2-1A18-2397C09FC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4247" y="3137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3053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48502-14BE-FD67-FC4B-A240515EE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019" y="930236"/>
            <a:ext cx="7133848" cy="3918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596FCD-19FC-8F9C-AE29-ABBAFF3E4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821247"/>
            <a:ext cx="4381887" cy="933110"/>
          </a:xfrm>
          <a:prstGeom prst="rect">
            <a:avLst/>
          </a:prstGeom>
        </p:spPr>
      </p:pic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4" end="219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/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5" name="Footer Placeholder 1"/>
          <p:cNvSpPr txBox="1"/>
          <p:nvPr/>
        </p:nvSpPr>
        <p:spPr>
          <a:xfrm>
            <a:off x="9753600" y="6419605"/>
            <a:ext cx="2438400" cy="43839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/>
                </a:solidFill>
              </a:rPr>
              <a:t>       UNIT 13 – LESSON 1</a:t>
            </a:r>
          </a:p>
        </p:txBody>
      </p:sp>
      <p:pic>
        <p:nvPicPr>
          <p:cNvPr id="14" name="Track 72">
            <a:hlinkClick r:id="" action="ppaction://media"/>
            <a:extLst>
              <a:ext uri="{FF2B5EF4-FFF2-40B4-BE49-F238E27FC236}">
                <a16:creationId xmlns:a16="http://schemas.microsoft.com/office/drawing/2014/main" id="{1006D36F-6482-9052-7445-E2CA85F58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315" end="69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41846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B4BF16-E0F0-7C4F-639F-9AED88AD2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519151"/>
            <a:ext cx="4326729" cy="30528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B5FFB-FCC7-858A-BC71-DD01A20B9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724" y="4546286"/>
            <a:ext cx="2996479" cy="122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252</TotalTime>
  <Words>1315</Words>
  <Application>Microsoft Office PowerPoint</Application>
  <PresentationFormat>Widescreen</PresentationFormat>
  <Paragraphs>203</Paragraphs>
  <Slides>27</Slides>
  <Notes>25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Comic Sans MS</vt:lpstr>
      <vt:lpstr>Lucida Calligraphy</vt:lpstr>
      <vt:lpstr>Times New Roman</vt:lpstr>
      <vt:lpstr>1_Custom Design</vt:lpstr>
      <vt:lpstr>Custom Design</vt:lpstr>
      <vt:lpstr>2_Custom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13 – ANIMALS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Admin</cp:lastModifiedBy>
  <cp:revision>129</cp:revision>
  <dcterms:created xsi:type="dcterms:W3CDTF">2022-03-21T01:59:00Z</dcterms:created>
  <dcterms:modified xsi:type="dcterms:W3CDTF">2024-01-06T06:24:33Z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9297ADD34C204A60AF41A2AF25C810EE_13</vt:lpwstr>
  </property>
  <property fmtid="{D5CDD505-2E9C-101B-9397-08002B2CF9AE}" pid="3" name="KSOProductBuildVer">
    <vt:lpwstr>1033-12.2.0.13266</vt:lpwstr>
  </property>
</Properties>
</file>