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2" r:id="rId2"/>
    <p:sldId id="293" r:id="rId3"/>
    <p:sldId id="281" r:id="rId4"/>
    <p:sldId id="289" r:id="rId5"/>
    <p:sldId id="282" r:id="rId6"/>
    <p:sldId id="283" r:id="rId7"/>
    <p:sldId id="284" r:id="rId8"/>
    <p:sldId id="290" r:id="rId9"/>
    <p:sldId id="294" r:id="rId10"/>
    <p:sldId id="285" r:id="rId11"/>
    <p:sldId id="286" r:id="rId12"/>
    <p:sldId id="287" r:id="rId13"/>
    <p:sldId id="288" r:id="rId14"/>
    <p:sldId id="291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2"/>
            <p14:sldId id="29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59" d="100"/>
          <a:sy n="59" d="100"/>
        </p:scale>
        <p:origin x="257" y="2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20/05/2024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278" y="149629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SỐ CÓ HAI CHỮ SỐ VỚI SỐ CÓ HAI CHỮ SỐ.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605638" y="1341914"/>
            <a:ext cx="7825839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026229" y="2667998"/>
            <a:ext cx="1399311" cy="1674419"/>
            <a:chOff x="1187533" y="2871854"/>
            <a:chExt cx="1399311" cy="1674419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71802" y="266601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69873" y="2652165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100504" y="2654148"/>
            <a:ext cx="1399311" cy="1664522"/>
            <a:chOff x="1187533" y="2871854"/>
            <a:chExt cx="1399311" cy="1664522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4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427512" y="985652"/>
            <a:ext cx="7623958" cy="39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97912" y="146066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72192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9998" y="171994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9912" y="1717967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39839" y="171598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1223159"/>
            <a:ext cx="8550234" cy="3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3"/>
          <a:srcRect l="7532" t="5314" r="61133" b="89227"/>
          <a:stretch>
            <a:fillRect/>
          </a:stretch>
        </p:blipFill>
        <p:spPr bwMode="auto">
          <a:xfrm>
            <a:off x="162712" y="997527"/>
            <a:ext cx="2473610" cy="6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3"/>
          <a:srcRect l="12179" t="29693" r="55770" b="51649"/>
          <a:stretch>
            <a:fillRect/>
          </a:stretch>
        </p:blipFill>
        <p:spPr bwMode="auto">
          <a:xfrm>
            <a:off x="380011" y="1268187"/>
            <a:ext cx="3230087" cy="21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4" name="Picture 13" descr="C:\Users\VIENTHONGA\Downloads\0049.jpg"/>
          <p:cNvPicPr/>
          <p:nvPr/>
        </p:nvPicPr>
        <p:blipFill>
          <a:blip r:embed="rId4"/>
          <a:srcRect l="12340" t="50284" r="55609" b="31400"/>
          <a:stretch>
            <a:fillRect/>
          </a:stretch>
        </p:blipFill>
        <p:spPr bwMode="auto">
          <a:xfrm>
            <a:off x="472538" y="1389351"/>
            <a:ext cx="2864427" cy="219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4"/>
          <a:srcRect l="8974" t="78840" r="15705" b="7963"/>
          <a:stretch>
            <a:fillRect/>
          </a:stretch>
        </p:blipFill>
        <p:spPr bwMode="auto">
          <a:xfrm>
            <a:off x="593766" y="1436914"/>
            <a:ext cx="7445829" cy="2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4444" y="338447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7545" y="3358740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9271" y="336863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8009" y="3366661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580" y="3382492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50.jpg"/>
          <p:cNvPicPr/>
          <p:nvPr/>
        </p:nvPicPr>
        <p:blipFill>
          <a:blip r:embed="rId4"/>
          <a:srcRect l="7532" t="6143" r="8654" b="82025"/>
          <a:stretch>
            <a:fillRect/>
          </a:stretch>
        </p:blipFill>
        <p:spPr bwMode="auto">
          <a:xfrm>
            <a:off x="510639" y="1353787"/>
            <a:ext cx="7849589" cy="16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74873" y="2877790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8" name="Picture 7" descr="408_20200527095426_wm_shs---toan-1-tap-2---kntt"/>
          <p:cNvPicPr/>
          <p:nvPr/>
        </p:nvPicPr>
        <p:blipFill>
          <a:blip r:embed="rId4"/>
          <a:srcRect l="7532" t="18182" r="8814" b="46704"/>
          <a:stretch>
            <a:fillRect/>
          </a:stretch>
        </p:blipFill>
        <p:spPr bwMode="auto">
          <a:xfrm>
            <a:off x="261256" y="1318161"/>
            <a:ext cx="8348353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1995055" y="3170712"/>
            <a:ext cx="5248893" cy="80752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4940138" y="3170711"/>
            <a:ext cx="2327560" cy="87877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8974" t="51932" r="10417" b="10000"/>
          <a:stretch>
            <a:fillRect/>
          </a:stretch>
        </p:blipFill>
        <p:spPr bwMode="auto">
          <a:xfrm>
            <a:off x="249382" y="1033152"/>
            <a:ext cx="7861465" cy="36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74162" y="1708811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214</Words>
  <Application>Microsoft Office PowerPoint</Application>
  <PresentationFormat>On-screen Show (16:9)</PresentationFormat>
  <Paragraphs>160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宋体</vt:lpstr>
      <vt:lpstr>.VnArial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62</cp:revision>
  <dcterms:created xsi:type="dcterms:W3CDTF">2017-01-10T13:46:13Z</dcterms:created>
  <dcterms:modified xsi:type="dcterms:W3CDTF">2024-05-20T14:47:48Z</dcterms:modified>
</cp:coreProperties>
</file>