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81" r:id="rId4"/>
    <p:sldId id="282" r:id="rId5"/>
    <p:sldId id="283" r:id="rId6"/>
    <p:sldId id="284" r:id="rId7"/>
    <p:sldId id="289" r:id="rId8"/>
    <p:sldId id="279" r:id="rId9"/>
    <p:sldId id="290" r:id="rId10"/>
    <p:sldId id="285" r:id="rId11"/>
    <p:sldId id="286" r:id="rId12"/>
    <p:sldId id="292" r:id="rId13"/>
    <p:sldId id="293" r:id="rId14"/>
    <p:sldId id="295" r:id="rId15"/>
    <p:sldId id="296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59" d="100"/>
          <a:sy n="59" d="100"/>
        </p:scale>
        <p:origin x="398" y="3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0537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120</Words>
  <Application>Microsoft Office PowerPoint</Application>
  <PresentationFormat>On-screen Show (16:9)</PresentationFormat>
  <Paragraphs>56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Arial</vt:lpstr>
      <vt:lpstr>AvantGarde Md BT</vt:lpstr>
      <vt:lpstr>Calibri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66</cp:revision>
  <dcterms:created xsi:type="dcterms:W3CDTF">2017-01-10T13:46:13Z</dcterms:created>
  <dcterms:modified xsi:type="dcterms:W3CDTF">2024-05-20T14:48:14Z</dcterms:modified>
</cp:coreProperties>
</file>