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65" r:id="rId24"/>
  </p:sldIdLst>
  <p:sldSz cx="12192000" cy="6858000"/>
  <p:notesSz cx="6858000" cy="9144000"/>
  <p:embeddedFontLst>
    <p:embeddedFont>
      <p:font typeface="#9Slide03 AmpleSoft Bold" panose="020B0604020202020204" charset="-93"/>
      <p:regular r:id="rId25"/>
    </p:embeddedFont>
    <p:embeddedFont>
      <p:font typeface="Nunito Black" pitchFamily="2" charset="-93"/>
      <p:bold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Sigmar One" panose="020B0604020202020204" charset="-93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8499" y="2087298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504" y="152786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3570127" y="1007634"/>
            <a:ext cx="4624922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60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60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60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60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51" y="3150048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581" y="2674881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218349" y="168863"/>
            <a:ext cx="5663714" cy="3439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710938" y="1460326"/>
            <a:ext cx="4099260" cy="21452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680</Words>
  <Application>Microsoft Office PowerPoint</Application>
  <PresentationFormat>Widescreen</PresentationFormat>
  <Paragraphs>107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Tahoma</vt:lpstr>
      <vt:lpstr>Sriracha</vt:lpstr>
      <vt:lpstr>#9Slide03 AmpleSoft Bold</vt:lpstr>
      <vt:lpstr>OpenSans</vt:lpstr>
      <vt:lpstr>Nunito Black</vt:lpstr>
      <vt:lpstr>Sigmar One</vt:lpstr>
      <vt:lpstr>Arial</vt:lpstr>
      <vt:lpstr>Gluten Black</vt:lpstr>
      <vt:lpstr>Calibri</vt:lpstr>
      <vt:lpstr>Open Sans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Hồng Đỗ</cp:lastModifiedBy>
  <cp:revision>60</cp:revision>
  <dcterms:created xsi:type="dcterms:W3CDTF">2022-07-17T22:20:46Z</dcterms:created>
  <dcterms:modified xsi:type="dcterms:W3CDTF">2024-10-04T09:37:15Z</dcterms:modified>
</cp:coreProperties>
</file>