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2" r:id="rId7"/>
    <p:sldId id="276" r:id="rId8"/>
    <p:sldId id="281" r:id="rId9"/>
    <p:sldId id="277" r:id="rId10"/>
    <p:sldId id="299" r:id="rId11"/>
    <p:sldId id="278" r:id="rId12"/>
    <p:sldId id="285" r:id="rId13"/>
    <p:sldId id="286" r:id="rId14"/>
    <p:sldId id="300" r:id="rId15"/>
    <p:sldId id="301" r:id="rId16"/>
    <p:sldId id="302" r:id="rId17"/>
    <p:sldId id="303" r:id="rId18"/>
    <p:sldId id="304" r:id="rId19"/>
    <p:sldId id="283" r:id="rId20"/>
    <p:sldId id="265" r:id="rId21"/>
  </p:sldIdLst>
  <p:sldSz cx="12192000" cy="6858000"/>
  <p:notesSz cx="6858000" cy="9144000"/>
  <p:embeddedFontLst>
    <p:embeddedFont>
      <p:font typeface="#9Slide03 AmpleSoft Bold" panose="020B0604020202020204" charset="-93"/>
      <p:regular r:id="rId22"/>
    </p:embeddedFont>
    <p:embeddedFont>
      <p:font typeface="Nunito Black" pitchFamily="2" charset="-93"/>
      <p:bold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Sigmar One" panose="020B0604020202020204" charset="-9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openxmlformats.org/officeDocument/2006/relationships/image" Target="../media/image11.svg"/><Relationship Id="rId10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9.wdp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426433" y="654535"/>
            <a:ext cx="891231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Thứ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ngày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tháng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năm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2022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>
            <a:grpSpLocks noGrp="1" noUngrp="1" noRot="1" noMove="1" noResize="1"/>
          </p:cNvGrpSpPr>
          <p:nvPr/>
        </p:nvGrpSpPr>
        <p:grpSpPr>
          <a:xfrm>
            <a:off x="3217607" y="2197246"/>
            <a:ext cx="6284191" cy="903947"/>
            <a:chOff x="3818231" y="2048168"/>
            <a:chExt cx="6284191" cy="903947"/>
          </a:xfrm>
        </p:grpSpPr>
        <p:sp>
          <p:nvSpPr>
            <p:cNvPr id="36" name="Rounded Rectangle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1435" y="2109975"/>
              <a:ext cx="6210987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18231" y="2048168"/>
              <a:ext cx="6210988" cy="7780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64" y="2925136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581" y="2674881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1: Đặt quạt điện trên bề mặt bằng phẳng, chắc chắn (Hình a)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2: Bật quạt và chọn tốc độ quay của cánh quạt (Hình c)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(Hình d)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8" y="4998170"/>
            <a:ext cx="5797035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(Hình b)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2954" y="4908126"/>
            <a:ext cx="2186890" cy="18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3076" y="502549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599</Words>
  <Application>Microsoft Office PowerPoint</Application>
  <PresentationFormat>Widescreen</PresentationFormat>
  <Paragraphs>61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Gluten Black</vt:lpstr>
      <vt:lpstr>Open Sans</vt:lpstr>
      <vt:lpstr>Arial</vt:lpstr>
      <vt:lpstr>Calibri</vt:lpstr>
      <vt:lpstr>Sriracha</vt:lpstr>
      <vt:lpstr>#9Slide03 AmpleSoft Bold</vt:lpstr>
      <vt:lpstr>Nunito Black</vt:lpstr>
      <vt:lpstr>Sigmar One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Hồng Đỗ</cp:lastModifiedBy>
  <cp:revision>59</cp:revision>
  <dcterms:created xsi:type="dcterms:W3CDTF">2022-07-17T22:20:46Z</dcterms:created>
  <dcterms:modified xsi:type="dcterms:W3CDTF">2024-10-01T07:44:25Z</dcterms:modified>
</cp:coreProperties>
</file>