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4"/>
  </p:notesMasterIdLst>
  <p:sldIdLst>
    <p:sldId id="257" r:id="rId4"/>
    <p:sldId id="258" r:id="rId5"/>
    <p:sldId id="614" r:id="rId6"/>
    <p:sldId id="267" r:id="rId7"/>
    <p:sldId id="268" r:id="rId8"/>
    <p:sldId id="259" r:id="rId9"/>
    <p:sldId id="260" r:id="rId10"/>
    <p:sldId id="615" r:id="rId11"/>
    <p:sldId id="616" r:id="rId12"/>
    <p:sldId id="294" r:id="rId13"/>
    <p:sldId id="617" r:id="rId14"/>
    <p:sldId id="618" r:id="rId15"/>
    <p:sldId id="619" r:id="rId16"/>
    <p:sldId id="620" r:id="rId17"/>
    <p:sldId id="621" r:id="rId18"/>
    <p:sldId id="298" r:id="rId19"/>
    <p:sldId id="622" r:id="rId20"/>
    <p:sldId id="623"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58717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AD381EE9-8D60-00A3-BB44-0C5FAD2132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78400" y="-3683000"/>
            <a:ext cx="2206625" cy="2206625"/>
          </a:xfrm>
          <a:prstGeom prst="rect">
            <a:avLst/>
          </a:prstGeom>
        </p:spPr>
      </p:pic>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20.svg"/><Relationship Id="rId12"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9.svg"/><Relationship Id="rId7" Type="http://schemas.openxmlformats.org/officeDocument/2006/relationships/image" Target="../media/image101.svg"/><Relationship Id="rId12" Type="http://schemas.openxmlformats.org/officeDocument/2006/relationships/image" Target="../media/image106.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svg"/><Relationship Id="rId15" Type="http://schemas.openxmlformats.org/officeDocument/2006/relationships/image" Target="../media/image109.png"/><Relationship Id="rId10" Type="http://schemas.openxmlformats.org/officeDocument/2006/relationships/image" Target="../media/image104.svg"/><Relationship Id="rId4" Type="http://schemas.openxmlformats.org/officeDocument/2006/relationships/image" Target="../media/image8.png"/><Relationship Id="rId9" Type="http://schemas.openxmlformats.org/officeDocument/2006/relationships/image" Target="../media/image103.png"/><Relationship Id="rId14"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8.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sv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4.png"/><Relationship Id="rId5" Type="http://schemas.openxmlformats.org/officeDocument/2006/relationships/image" Target="../media/image2.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9.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7.png"/><Relationship Id="rId3" Type="http://schemas.openxmlformats.org/officeDocument/2006/relationships/image" Target="../media/image49.svg"/><Relationship Id="rId7" Type="http://schemas.openxmlformats.org/officeDocument/2006/relationships/image" Target="../media/image8.png"/><Relationship Id="rId12" Type="http://schemas.openxmlformats.org/officeDocument/2006/relationships/image" Target="../media/image5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svg"/><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(Scotland)</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1784</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cách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nghiệp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Tree>
    <p:extLst>
      <p:ext uri="{BB962C8B-B14F-4D97-AF65-F5344CB8AC3E}">
        <p14:creationId xmlns:p14="http://schemas.microsoft.com/office/powerpoint/2010/main" val="18923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19249" y="1104900"/>
            <a:ext cx="7553325" cy="4714111"/>
          </a:xfrm>
          <a:prstGeom prst="rect">
            <a:avLst/>
          </a:prstGeom>
          <a:noFill/>
        </p:spPr>
        <p:txBody>
          <a:bodyPr wrap="square" rtlCol="0">
            <a:spAutoFit/>
          </a:bodyPr>
          <a:lstStyle/>
          <a:p>
            <a:pPr marL="0" marR="0">
              <a:spcBef>
                <a:spcPts val="0"/>
              </a:spcBef>
              <a:spcAft>
                <a:spcPts val="1000"/>
              </a:spcAft>
            </a:pP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Ê-</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xơn</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1847</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1931</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Bóng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đèn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ra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thuận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hơn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trong</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làm</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việc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sinh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hoạt</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vào</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buổi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tối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thắp</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sáng</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đường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phố</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và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nhà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máy</a:t>
            </a:r>
            <a:r>
              <a:rPr lang="en-US" sz="2200" i="1" dirty="0">
                <a:effectLst/>
                <a:latin typeface="Times New Roman" panose="02020603050405020304" pitchFamily="18" charset="0"/>
                <a:ea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392" y="1775460"/>
            <a:ext cx="1815783" cy="2758258"/>
          </a:xfrm>
          <a:prstGeom prst="rect">
            <a:avLst/>
          </a:prstGeom>
        </p:spPr>
      </p:pic>
    </p:spTree>
    <p:extLst>
      <p:ext uri="{BB962C8B-B14F-4D97-AF65-F5344CB8AC3E}">
        <p14:creationId xmlns:p14="http://schemas.microsoft.com/office/powerpoint/2010/main" val="240121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5052665"/>
          </a:xfrm>
          <a:prstGeom prst="rect">
            <a:avLst/>
          </a:prstGeom>
          <a:noFill/>
        </p:spPr>
        <p:txBody>
          <a:bodyPr wrap="square" rtlCol="0">
            <a:spAutoFit/>
          </a:bodyPr>
          <a:lstStyle/>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1874</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1922</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1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1876</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Sáng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chế</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ông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thay</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đổi</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phương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thức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liên</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lạc</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dễ</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dàng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liên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lạc</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từ</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khoảng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cách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xa</a:t>
            </a:r>
            <a:r>
              <a:rPr lang="en-US" sz="2200" dirty="0">
                <a:solidFill>
                  <a:srgbClr val="000000"/>
                </a:solidFill>
                <a:effectLst/>
                <a:latin typeface="Times New Roman" panose="02020603050405020304" pitchFamily="18" charset="0"/>
                <a:ea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269" y="1567815"/>
            <a:ext cx="1925955" cy="3175662"/>
          </a:xfrm>
          <a:prstGeom prst="rect">
            <a:avLst/>
          </a:prstGeom>
        </p:spPr>
      </p:pic>
    </p:spTree>
    <p:extLst>
      <p:ext uri="{BB962C8B-B14F-4D97-AF65-F5344CB8AC3E}">
        <p14:creationId xmlns:p14="http://schemas.microsoft.com/office/powerpoint/2010/main" val="288311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4924425"/>
          </a:xfrm>
          <a:prstGeom prst="rect">
            <a:avLst/>
          </a:prstGeom>
          <a:noFill/>
        </p:spPr>
        <p:txBody>
          <a:bodyPr wrap="square" rtlCol="0">
            <a:spAutoFit/>
          </a:bodyPr>
          <a:lstStyle/>
          <a:p>
            <a:pPr marL="0" marR="0">
              <a:spcBef>
                <a:spcPts val="0"/>
              </a:spcBef>
              <a:spcAft>
                <a:spcPts val="10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1929</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mẫu</a:t>
            </a:r>
            <a:r>
              <a:rPr lang="en-US" sz="2400" dirty="0">
                <a:effectLst/>
                <a:latin typeface="Times New Roman" panose="02020603050405020304" pitchFamily="18" charset="0"/>
                <a:ea typeface="Calibri" panose="020F0502020204030204" pitchFamily="34" charset="0"/>
              </a:rPr>
              <a:t> </a:t>
            </a:r>
            <a:r>
              <a:rPr lang="en-US" sz="2400" b="1" i="1" dirty="0">
                <a:solidFill>
                  <a:srgbClr val="FF0000"/>
                </a:solidFill>
                <a:effectLst/>
                <a:latin typeface="Times New Roman" panose="02020603050405020304" pitchFamily="18" charset="0"/>
                <a:ea typeface="Calibri" panose="020F0502020204030204" pitchFamily="34" charset="0"/>
              </a:rPr>
              <a:t>ô </a:t>
            </a:r>
            <a:r>
              <a:rPr lang="en-US" sz="2400" b="1" i="1" dirty="0" err="1">
                <a:solidFill>
                  <a:srgbClr val="FF0000"/>
                </a:solidFill>
                <a:effectLst/>
                <a:latin typeface="Times New Roman" panose="02020603050405020304" pitchFamily="18" charset="0"/>
                <a:ea typeface="Calibri" panose="020F0502020204030204" pitchFamily="34" charset="0"/>
              </a:rPr>
              <a:t>tô</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thức</a:t>
            </a:r>
            <a:r>
              <a:rPr lang="en-US" sz="2400" b="1" i="1" dirty="0">
                <a:solidFill>
                  <a:srgbClr val="FF0000"/>
                </a:solidFill>
                <a:effectLst/>
                <a:latin typeface="Times New Roman" panose="02020603050405020304" pitchFamily="18" charset="0"/>
                <a:ea typeface="Calibri" panose="020F0502020204030204" pitchFamily="34" charset="0"/>
              </a:rPr>
              <a:t> di </a:t>
            </a:r>
            <a:r>
              <a:rPr lang="en-US" sz="2400" b="1" i="1" dirty="0" err="1">
                <a:solidFill>
                  <a:srgbClr val="FF0000"/>
                </a:solidFill>
                <a:effectLst/>
                <a:latin typeface="Times New Roman" panose="02020603050405020304" pitchFamily="18" charset="0"/>
                <a:ea typeface="Calibri" panose="020F0502020204030204" pitchFamily="34" charset="0"/>
              </a:rPr>
              <a:t>chuyển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154" y="1704974"/>
            <a:ext cx="2256155" cy="3076575"/>
          </a:xfrm>
          <a:prstGeom prst="rect">
            <a:avLst/>
          </a:prstGeom>
        </p:spPr>
      </p:pic>
    </p:spTree>
    <p:extLst>
      <p:ext uri="{BB962C8B-B14F-4D97-AF65-F5344CB8AC3E}">
        <p14:creationId xmlns:p14="http://schemas.microsoft.com/office/powerpoint/2010/main" val="385331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1091381" y="1870741"/>
            <a:ext cx="10279660" cy="2071994"/>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1278194" y="1838633"/>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421626" y="3372466"/>
            <a:ext cx="2713703"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6027175" y="1759975"/>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445910" y="3421627"/>
            <a:ext cx="2713703" cy="46166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Ô </a:t>
            </a:r>
            <a:r>
              <a:rPr lang="en-US" sz="2400" dirty="0" err="1">
                <a:solidFill>
                  <a:srgbClr val="FF0000"/>
                </a:solidFill>
                <a:latin typeface="Times New Roman" panose="02020603050405020304" pitchFamily="18" charset="0"/>
                <a:cs typeface="Times New Roman" panose="02020603050405020304" pitchFamily="18" charset="0"/>
              </a:rPr>
              <a:t>tô</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604297" y="137651"/>
            <a:ext cx="9194800" cy="830997"/>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2034201" y="1474377"/>
            <a:ext cx="8162925" cy="4086225"/>
          </a:xfrm>
          <a:prstGeom prst="rect">
            <a:avLst/>
          </a:prstGeom>
        </p:spPr>
      </p:pic>
    </p:spTree>
    <p:extLst>
      <p:ext uri="{BB962C8B-B14F-4D97-AF65-F5344CB8AC3E}">
        <p14:creationId xmlns:p14="http://schemas.microsoft.com/office/powerpoint/2010/main" val="27658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5422900" y="77470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sp>
      <p:sp>
        <p:nvSpPr>
          <p:cNvPr id="13" name="TextBox 12">
            <a:extLst>
              <a:ext uri="{FF2B5EF4-FFF2-40B4-BE49-F238E27FC236}">
                <a16:creationId xmlns:a16="http://schemas.microsoft.com/office/drawing/2014/main" id="{0CB2448A-D668-13E6-6609-D36C4DB63715}"/>
              </a:ext>
            </a:extLst>
          </p:cNvPr>
          <p:cNvSpPr txBox="1"/>
          <p:nvPr/>
        </p:nvSpPr>
        <p:spPr>
          <a:xfrm>
            <a:off x="5353050" y="173355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2605548" y="1111814"/>
            <a:ext cx="6914381" cy="1995316"/>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tretch>
            <a:fillRect/>
          </a:stretch>
        </p:blipFill>
        <p:spPr>
          <a:xfrm>
            <a:off x="2900516" y="3756734"/>
            <a:ext cx="7011474" cy="2757137"/>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00284" y="2782529"/>
            <a:ext cx="1936955" cy="1022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11097" y="2812026"/>
            <a:ext cx="3873909" cy="9537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980904" y="3057833"/>
            <a:ext cx="167148" cy="747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578942" y="2762866"/>
            <a:ext cx="5171768" cy="10127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en-US" sz="2933" b="1" dirty="0">
                <a:solidFill>
                  <a:prstClr val="white"/>
                </a:solidFill>
                <a:latin typeface="Calibri" panose="020F0502020204030204" pitchFamily="34" charset="0"/>
                <a:cs typeface="Calibri" panose="020F0502020204030204" pitchFamily="34" charset="0"/>
              </a:rPr>
              <a:t>M</a:t>
            </a:r>
            <a:r>
              <a:rPr lang="vi-VN" sz="2933"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451122" y="1366683"/>
            <a:ext cx="4847304"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2930013" y="2477728"/>
            <a:ext cx="577153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356852" y="3549443"/>
            <a:ext cx="8308258"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382297" y="4601496"/>
            <a:ext cx="411971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356851" y="516294"/>
            <a:ext cx="4381193" cy="585516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362393" y="901648"/>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949</Words>
  <Application>Microsoft Office PowerPoint</Application>
  <PresentationFormat>Widescreen</PresentationFormat>
  <Paragraphs>68</Paragraphs>
  <Slides>20</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Cambria</vt:lpstr>
      <vt:lpstr>Georgia</vt:lpstr>
      <vt:lpstr>Times New Roman</vt:lpstr>
      <vt:lpstr>方正大标宋简体</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Hồng Đỗ</cp:lastModifiedBy>
  <cp:revision>24</cp:revision>
  <dcterms:created xsi:type="dcterms:W3CDTF">2024-07-24T01:17:51Z</dcterms:created>
  <dcterms:modified xsi:type="dcterms:W3CDTF">2024-10-02T13:34:02Z</dcterms:modified>
</cp:coreProperties>
</file>