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7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8" r:id="rId2"/>
    <p:sldMasterId id="2147483705" r:id="rId3"/>
    <p:sldMasterId id="2147483716" r:id="rId4"/>
    <p:sldMasterId id="2147483719" r:id="rId5"/>
    <p:sldMasterId id="2147483727" r:id="rId6"/>
    <p:sldMasterId id="2147483743" r:id="rId7"/>
    <p:sldMasterId id="2147483768" r:id="rId8"/>
  </p:sldMasterIdLst>
  <p:notesMasterIdLst>
    <p:notesMasterId r:id="rId38"/>
  </p:notesMasterIdLst>
  <p:sldIdLst>
    <p:sldId id="534" r:id="rId9"/>
    <p:sldId id="2007577152" r:id="rId10"/>
    <p:sldId id="359" r:id="rId11"/>
    <p:sldId id="367" r:id="rId12"/>
    <p:sldId id="300" r:id="rId13"/>
    <p:sldId id="536" r:id="rId14"/>
    <p:sldId id="537" r:id="rId15"/>
    <p:sldId id="505" r:id="rId16"/>
    <p:sldId id="507" r:id="rId17"/>
    <p:sldId id="538" r:id="rId18"/>
    <p:sldId id="539" r:id="rId19"/>
    <p:sldId id="540" r:id="rId20"/>
    <p:sldId id="2007577154" r:id="rId21"/>
    <p:sldId id="2007577156" r:id="rId22"/>
    <p:sldId id="542" r:id="rId23"/>
    <p:sldId id="543" r:id="rId24"/>
    <p:sldId id="545" r:id="rId25"/>
    <p:sldId id="544" r:id="rId26"/>
    <p:sldId id="292" r:id="rId27"/>
    <p:sldId id="294" r:id="rId28"/>
    <p:sldId id="2007577148" r:id="rId29"/>
    <p:sldId id="304" r:id="rId30"/>
    <p:sldId id="305" r:id="rId31"/>
    <p:sldId id="307" r:id="rId32"/>
    <p:sldId id="306" r:id="rId33"/>
    <p:sldId id="308" r:id="rId34"/>
    <p:sldId id="513" r:id="rId35"/>
    <p:sldId id="303" r:id="rId36"/>
    <p:sldId id="320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2368" autoAdjust="0"/>
  </p:normalViewPr>
  <p:slideViewPr>
    <p:cSldViewPr snapToGrid="0">
      <p:cViewPr varScale="1">
        <p:scale>
          <a:sx n="57" d="100"/>
          <a:sy n="57" d="100"/>
        </p:scale>
        <p:origin x="101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D334B9-A4F7-485E-A925-6E89EBFA8DA2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9FC0BD-4921-4387-B5E6-09CBA93E46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186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5312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711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876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7437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782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1977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Ghi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chú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: Click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vào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ô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số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=&gt;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hiện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câu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hỏi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Ghi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chú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: Click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vào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ô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số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=&gt;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hiện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câu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hỏi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54CAC0-CD85-4696-9F8B-48E8E3C094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4102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3" name="Google Shape;2473;gab98393b64_0_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4" name="Google Shape;2474;gab98393b64_0_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04639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5121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019261"/>
      </p:ext>
    </p:extLst>
  </p:cSld>
  <p:clrMapOvr>
    <a:masterClrMapping/>
  </p:clrMapOvr>
  <p:transition spd="slow" advClick="0" advTm="200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2112312"/>
      </p:ext>
    </p:extLst>
  </p:cSld>
  <p:clrMapOvr>
    <a:masterClrMapping/>
  </p:clrMapOvr>
  <p:transition spd="slow" advClick="0" advTm="200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2487900"/>
      </p:ext>
    </p:extLst>
  </p:cSld>
  <p:clrMapOvr>
    <a:masterClrMapping/>
  </p:clrMapOvr>
  <p:transition spd="slow" advClick="0" advTm="2000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5288101"/>
      </p:ext>
    </p:extLst>
  </p:cSld>
  <p:clrMapOvr>
    <a:masterClrMapping/>
  </p:clrMapOvr>
  <p:transition spd="slow" advClick="0" advTm="2000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9236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5140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36597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2853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3208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556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2024/10/23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52143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4795130"/>
      </p:ext>
    </p:extLst>
  </p:cSld>
  <p:clrMapOvr>
    <a:masterClrMapping/>
  </p:clrMapOvr>
  <p:transition spd="slow" advClick="0" advTm="2000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1673887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6382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8047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008512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43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2024/10/23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914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5545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08342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893549" y="6206374"/>
            <a:ext cx="734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www.1ppt.com/moban/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www.1ppt.com/hangye/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素材下载：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www.1ppt.com/sucai/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www.1ppt.com/beijing/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图表下载：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www.1ppt.com/tubiao/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优秀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www.1ppt.com/powerpoint/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Word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www.1ppt.com/excel/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资料下载：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课件下载：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范文下载：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试卷下载：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www.1ppt.com/shiti/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教案下载：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www.1ppt.com/jiaoan/  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www.1ppt.com/ziti/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4873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9598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2531374"/>
      </p:ext>
    </p:extLst>
  </p:cSld>
  <p:clrMapOvr>
    <a:masterClrMapping/>
  </p:clrMapOvr>
  <p:transition spd="slow" advClick="0" advTm="2000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19557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220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4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7" y="149248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218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004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72477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>
  <p:cSld name="1_仅标题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246" y="103203"/>
            <a:ext cx="11979679" cy="6767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16361" y="6498620"/>
            <a:ext cx="12424725" cy="5608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3650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299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1110033" y="-410467"/>
            <a:ext cx="5430891" cy="3440565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" name="Google Shape;10;p2"/>
          <p:cNvSpPr/>
          <p:nvPr/>
        </p:nvSpPr>
        <p:spPr>
          <a:xfrm flipH="1">
            <a:off x="-1110037" y="4396101"/>
            <a:ext cx="5282072" cy="3440503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1" name="Google Shape;11;p2"/>
          <p:cNvSpPr/>
          <p:nvPr/>
        </p:nvSpPr>
        <p:spPr>
          <a:xfrm>
            <a:off x="7664034" y="-304799"/>
            <a:ext cx="5430945" cy="3257932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2" name="Google Shape;12;p2"/>
          <p:cNvSpPr/>
          <p:nvPr/>
        </p:nvSpPr>
        <p:spPr>
          <a:xfrm>
            <a:off x="7738467" y="4576967"/>
            <a:ext cx="5282072" cy="3078771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13" name="Google Shape;13;p2"/>
          <p:cNvGrpSpPr/>
          <p:nvPr/>
        </p:nvGrpSpPr>
        <p:grpSpPr>
          <a:xfrm rot="-7278531">
            <a:off x="-324187" y="5119612"/>
            <a:ext cx="3454352" cy="1479777"/>
            <a:chOff x="3260100" y="4040200"/>
            <a:chExt cx="1579600" cy="893550"/>
          </a:xfrm>
        </p:grpSpPr>
        <p:sp>
          <p:nvSpPr>
            <p:cNvPr id="14" name="Google Shape;14;p2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41" name="Google Shape;41;p2"/>
          <p:cNvSpPr txBox="1">
            <a:spLocks noGrp="1"/>
          </p:cNvSpPr>
          <p:nvPr>
            <p:ph type="ctrTitle"/>
          </p:nvPr>
        </p:nvSpPr>
        <p:spPr>
          <a:xfrm>
            <a:off x="3380600" y="1720164"/>
            <a:ext cx="5430800" cy="28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subTitle" idx="1"/>
          </p:nvPr>
        </p:nvSpPr>
        <p:spPr>
          <a:xfrm>
            <a:off x="3380600" y="4573436"/>
            <a:ext cx="5430800" cy="5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43" name="Google Shape;43;p2"/>
          <p:cNvGrpSpPr/>
          <p:nvPr/>
        </p:nvGrpSpPr>
        <p:grpSpPr>
          <a:xfrm rot="1310010">
            <a:off x="8986735" y="438862"/>
            <a:ext cx="2009868" cy="1807909"/>
            <a:chOff x="3495050" y="1152875"/>
            <a:chExt cx="1082275" cy="881498"/>
          </a:xfrm>
        </p:grpSpPr>
        <p:sp>
          <p:nvSpPr>
            <p:cNvPr id="44" name="Google Shape;44;p2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250888" y="1844127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342837" y="1953823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1026728" y="5039113"/>
            <a:ext cx="1008533" cy="917739"/>
            <a:chOff x="853450" y="2614875"/>
            <a:chExt cx="654325" cy="595625"/>
          </a:xfrm>
        </p:grpSpPr>
        <p:sp>
          <p:nvSpPr>
            <p:cNvPr id="53" name="Google Shape;53;p2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10213735" y="4612831"/>
            <a:ext cx="561744" cy="1930723"/>
            <a:chOff x="4871700" y="1797250"/>
            <a:chExt cx="319900" cy="1099500"/>
          </a:xfrm>
        </p:grpSpPr>
        <p:sp>
          <p:nvSpPr>
            <p:cNvPr id="57" name="Google Shape;57;p2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1" name="Google Shape;71;p2"/>
          <p:cNvGrpSpPr/>
          <p:nvPr/>
        </p:nvGrpSpPr>
        <p:grpSpPr>
          <a:xfrm rot="9275241">
            <a:off x="9600005" y="5554658"/>
            <a:ext cx="2902144" cy="1212060"/>
            <a:chOff x="2915775" y="2073500"/>
            <a:chExt cx="874750" cy="365333"/>
          </a:xfrm>
        </p:grpSpPr>
        <p:sp>
          <p:nvSpPr>
            <p:cNvPr id="72" name="Google Shape;72;p2"/>
            <p:cNvSpPr/>
            <p:nvPr/>
          </p:nvSpPr>
          <p:spPr>
            <a:xfrm>
              <a:off x="3004557" y="2399858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34334" y="2346583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094872" y="2268209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241721" y="2268481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2" name="Google Shape;92;p2"/>
          <p:cNvGrpSpPr/>
          <p:nvPr/>
        </p:nvGrpSpPr>
        <p:grpSpPr>
          <a:xfrm rot="410726">
            <a:off x="11074813" y="1235167"/>
            <a:ext cx="895551" cy="898051"/>
            <a:chOff x="1474000" y="3672875"/>
            <a:chExt cx="492050" cy="495800"/>
          </a:xfrm>
        </p:grpSpPr>
        <p:sp>
          <p:nvSpPr>
            <p:cNvPr id="93" name="Google Shape;93;p2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02" name="Google Shape;102;p2"/>
          <p:cNvGrpSpPr/>
          <p:nvPr/>
        </p:nvGrpSpPr>
        <p:grpSpPr>
          <a:xfrm rot="-789270">
            <a:off x="253161" y="156869"/>
            <a:ext cx="1044193" cy="1444968"/>
            <a:chOff x="5709775" y="2441350"/>
            <a:chExt cx="700850" cy="908350"/>
          </a:xfrm>
        </p:grpSpPr>
        <p:sp>
          <p:nvSpPr>
            <p:cNvPr id="103" name="Google Shape;103;p2"/>
            <p:cNvSpPr/>
            <p:nvPr/>
          </p:nvSpPr>
          <p:spPr>
            <a:xfrm>
              <a:off x="6044200" y="2441350"/>
              <a:ext cx="366425" cy="341725"/>
            </a:xfrm>
            <a:custGeom>
              <a:avLst/>
              <a:gdLst/>
              <a:ahLst/>
              <a:cxnLst/>
              <a:rect l="l" t="t" r="r" b="b"/>
              <a:pathLst>
                <a:path w="14657" h="13669" extrusionOk="0">
                  <a:moveTo>
                    <a:pt x="8510" y="1"/>
                  </a:moveTo>
                  <a:cubicBezTo>
                    <a:pt x="8081" y="1"/>
                    <a:pt x="7753" y="439"/>
                    <a:pt x="7561" y="780"/>
                  </a:cubicBezTo>
                  <a:cubicBezTo>
                    <a:pt x="6700" y="2339"/>
                    <a:pt x="5816" y="3781"/>
                    <a:pt x="4955" y="5340"/>
                  </a:cubicBezTo>
                  <a:cubicBezTo>
                    <a:pt x="4955" y="4479"/>
                    <a:pt x="5048" y="3502"/>
                    <a:pt x="5048" y="2618"/>
                  </a:cubicBezTo>
                  <a:cubicBezTo>
                    <a:pt x="5005" y="2614"/>
                    <a:pt x="4962" y="2612"/>
                    <a:pt x="4919" y="2612"/>
                  </a:cubicBezTo>
                  <a:cubicBezTo>
                    <a:pt x="4004" y="2612"/>
                    <a:pt x="3291" y="3545"/>
                    <a:pt x="3024" y="4479"/>
                  </a:cubicBezTo>
                  <a:cubicBezTo>
                    <a:pt x="2815" y="5433"/>
                    <a:pt x="2908" y="6410"/>
                    <a:pt x="2815" y="7387"/>
                  </a:cubicBezTo>
                  <a:cubicBezTo>
                    <a:pt x="2815" y="7666"/>
                    <a:pt x="2722" y="7969"/>
                    <a:pt x="2536" y="7969"/>
                  </a:cubicBezTo>
                  <a:cubicBezTo>
                    <a:pt x="2484" y="7993"/>
                    <a:pt x="2433" y="8004"/>
                    <a:pt x="2386" y="8004"/>
                  </a:cubicBezTo>
                  <a:cubicBezTo>
                    <a:pt x="2073" y="8004"/>
                    <a:pt x="1874" y="7521"/>
                    <a:pt x="1954" y="7178"/>
                  </a:cubicBezTo>
                  <a:cubicBezTo>
                    <a:pt x="2047" y="6898"/>
                    <a:pt x="2233" y="6410"/>
                    <a:pt x="2047" y="6107"/>
                  </a:cubicBezTo>
                  <a:cubicBezTo>
                    <a:pt x="1913" y="5900"/>
                    <a:pt x="1704" y="5804"/>
                    <a:pt x="1489" y="5804"/>
                  </a:cubicBezTo>
                  <a:cubicBezTo>
                    <a:pt x="1222" y="5804"/>
                    <a:pt x="946" y="5953"/>
                    <a:pt x="791" y="6224"/>
                  </a:cubicBezTo>
                  <a:cubicBezTo>
                    <a:pt x="489" y="6596"/>
                    <a:pt x="489" y="7085"/>
                    <a:pt x="489" y="7573"/>
                  </a:cubicBezTo>
                  <a:cubicBezTo>
                    <a:pt x="489" y="9411"/>
                    <a:pt x="0" y="11923"/>
                    <a:pt x="489" y="13668"/>
                  </a:cubicBezTo>
                  <a:cubicBezTo>
                    <a:pt x="1163" y="13575"/>
                    <a:pt x="1861" y="13389"/>
                    <a:pt x="2536" y="13389"/>
                  </a:cubicBezTo>
                  <a:cubicBezTo>
                    <a:pt x="3232" y="13464"/>
                    <a:pt x="3883" y="13601"/>
                    <a:pt x="4513" y="13601"/>
                  </a:cubicBezTo>
                  <a:cubicBezTo>
                    <a:pt x="4661" y="13601"/>
                    <a:pt x="4809" y="13593"/>
                    <a:pt x="4955" y="13575"/>
                  </a:cubicBezTo>
                  <a:cubicBezTo>
                    <a:pt x="5723" y="13482"/>
                    <a:pt x="6514" y="13087"/>
                    <a:pt x="6886" y="12412"/>
                  </a:cubicBezTo>
                  <a:cubicBezTo>
                    <a:pt x="7189" y="11644"/>
                    <a:pt x="6700" y="10667"/>
                    <a:pt x="5932" y="10574"/>
                  </a:cubicBezTo>
                  <a:cubicBezTo>
                    <a:pt x="5630" y="10574"/>
                    <a:pt x="5234" y="10760"/>
                    <a:pt x="4955" y="10877"/>
                  </a:cubicBezTo>
                  <a:cubicBezTo>
                    <a:pt x="4560" y="10877"/>
                    <a:pt x="4188" y="10760"/>
                    <a:pt x="4071" y="10481"/>
                  </a:cubicBezTo>
                  <a:cubicBezTo>
                    <a:pt x="3978" y="10295"/>
                    <a:pt x="4071" y="9993"/>
                    <a:pt x="4281" y="9806"/>
                  </a:cubicBezTo>
                  <a:cubicBezTo>
                    <a:pt x="4798" y="8986"/>
                    <a:pt x="5767" y="8507"/>
                    <a:pt x="6716" y="8507"/>
                  </a:cubicBezTo>
                  <a:cubicBezTo>
                    <a:pt x="7004" y="8507"/>
                    <a:pt x="7290" y="8551"/>
                    <a:pt x="7561" y="8643"/>
                  </a:cubicBezTo>
                  <a:cubicBezTo>
                    <a:pt x="8259" y="8829"/>
                    <a:pt x="8724" y="9225"/>
                    <a:pt x="9422" y="9318"/>
                  </a:cubicBezTo>
                  <a:cubicBezTo>
                    <a:pt x="9479" y="9327"/>
                    <a:pt x="9538" y="9331"/>
                    <a:pt x="9598" y="9331"/>
                  </a:cubicBezTo>
                  <a:cubicBezTo>
                    <a:pt x="10148" y="9331"/>
                    <a:pt x="10780" y="8958"/>
                    <a:pt x="10864" y="8434"/>
                  </a:cubicBezTo>
                  <a:cubicBezTo>
                    <a:pt x="10957" y="7759"/>
                    <a:pt x="10190" y="7271"/>
                    <a:pt x="9608" y="7085"/>
                  </a:cubicBezTo>
                  <a:cubicBezTo>
                    <a:pt x="8933" y="6898"/>
                    <a:pt x="8142" y="6689"/>
                    <a:pt x="7956" y="6107"/>
                  </a:cubicBezTo>
                  <a:cubicBezTo>
                    <a:pt x="9422" y="5921"/>
                    <a:pt x="10957" y="5642"/>
                    <a:pt x="12516" y="5433"/>
                  </a:cubicBezTo>
                  <a:cubicBezTo>
                    <a:pt x="13098" y="5433"/>
                    <a:pt x="13679" y="5247"/>
                    <a:pt x="14075" y="4851"/>
                  </a:cubicBezTo>
                  <a:cubicBezTo>
                    <a:pt x="14656" y="4084"/>
                    <a:pt x="13958" y="2827"/>
                    <a:pt x="13098" y="2525"/>
                  </a:cubicBezTo>
                  <a:cubicBezTo>
                    <a:pt x="12814" y="2444"/>
                    <a:pt x="12532" y="2410"/>
                    <a:pt x="12253" y="2410"/>
                  </a:cubicBezTo>
                  <a:cubicBezTo>
                    <a:pt x="11572" y="2410"/>
                    <a:pt x="10910" y="2613"/>
                    <a:pt x="10283" y="2827"/>
                  </a:cubicBezTo>
                  <a:cubicBezTo>
                    <a:pt x="9515" y="3106"/>
                    <a:pt x="8840" y="3316"/>
                    <a:pt x="8049" y="3502"/>
                  </a:cubicBezTo>
                  <a:cubicBezTo>
                    <a:pt x="7863" y="2920"/>
                    <a:pt x="8445" y="2246"/>
                    <a:pt x="8840" y="1664"/>
                  </a:cubicBezTo>
                  <a:cubicBezTo>
                    <a:pt x="9306" y="1176"/>
                    <a:pt x="9306" y="105"/>
                    <a:pt x="8631" y="12"/>
                  </a:cubicBezTo>
                  <a:cubicBezTo>
                    <a:pt x="8590" y="5"/>
                    <a:pt x="8550" y="1"/>
                    <a:pt x="85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5709775" y="2465725"/>
              <a:ext cx="342000" cy="301325"/>
            </a:xfrm>
            <a:custGeom>
              <a:avLst/>
              <a:gdLst/>
              <a:ahLst/>
              <a:cxnLst/>
              <a:rect l="l" t="t" r="r" b="b"/>
              <a:pathLst>
                <a:path w="13680" h="12053" extrusionOk="0">
                  <a:moveTo>
                    <a:pt x="1158" y="0"/>
                  </a:moveTo>
                  <a:cubicBezTo>
                    <a:pt x="949" y="0"/>
                    <a:pt x="749" y="60"/>
                    <a:pt x="582" y="201"/>
                  </a:cubicBezTo>
                  <a:cubicBezTo>
                    <a:pt x="0" y="689"/>
                    <a:pt x="117" y="1550"/>
                    <a:pt x="396" y="2225"/>
                  </a:cubicBezTo>
                  <a:cubicBezTo>
                    <a:pt x="884" y="3597"/>
                    <a:pt x="1862" y="4760"/>
                    <a:pt x="3118" y="5435"/>
                  </a:cubicBezTo>
                  <a:cubicBezTo>
                    <a:pt x="3490" y="5621"/>
                    <a:pt x="3979" y="5923"/>
                    <a:pt x="3885" y="6412"/>
                  </a:cubicBezTo>
                  <a:cubicBezTo>
                    <a:pt x="3809" y="6642"/>
                    <a:pt x="3465" y="6808"/>
                    <a:pt x="3189" y="6808"/>
                  </a:cubicBezTo>
                  <a:cubicBezTo>
                    <a:pt x="3130" y="6808"/>
                    <a:pt x="3074" y="6801"/>
                    <a:pt x="3025" y="6784"/>
                  </a:cubicBezTo>
                  <a:cubicBezTo>
                    <a:pt x="2708" y="6784"/>
                    <a:pt x="2451" y="6665"/>
                    <a:pt x="2171" y="6665"/>
                  </a:cubicBezTo>
                  <a:cubicBezTo>
                    <a:pt x="2101" y="6665"/>
                    <a:pt x="2029" y="6673"/>
                    <a:pt x="1955" y="6691"/>
                  </a:cubicBezTo>
                  <a:cubicBezTo>
                    <a:pt x="1164" y="6784"/>
                    <a:pt x="791" y="7854"/>
                    <a:pt x="1164" y="8529"/>
                  </a:cubicBezTo>
                  <a:cubicBezTo>
                    <a:pt x="1512" y="9124"/>
                    <a:pt x="2241" y="9429"/>
                    <a:pt x="2935" y="9429"/>
                  </a:cubicBezTo>
                  <a:cubicBezTo>
                    <a:pt x="3028" y="9429"/>
                    <a:pt x="3120" y="9424"/>
                    <a:pt x="3211" y="9413"/>
                  </a:cubicBezTo>
                  <a:cubicBezTo>
                    <a:pt x="3979" y="9413"/>
                    <a:pt x="4769" y="9111"/>
                    <a:pt x="5537" y="8924"/>
                  </a:cubicBezTo>
                  <a:cubicBezTo>
                    <a:pt x="5819" y="8871"/>
                    <a:pt x="6101" y="8817"/>
                    <a:pt x="6379" y="8817"/>
                  </a:cubicBezTo>
                  <a:cubicBezTo>
                    <a:pt x="6582" y="8817"/>
                    <a:pt x="6783" y="8846"/>
                    <a:pt x="6980" y="8924"/>
                  </a:cubicBezTo>
                  <a:cubicBezTo>
                    <a:pt x="7375" y="9204"/>
                    <a:pt x="7561" y="9902"/>
                    <a:pt x="7189" y="10181"/>
                  </a:cubicBezTo>
                  <a:cubicBezTo>
                    <a:pt x="7065" y="10275"/>
                    <a:pt x="6914" y="10302"/>
                    <a:pt x="6750" y="10302"/>
                  </a:cubicBezTo>
                  <a:cubicBezTo>
                    <a:pt x="6545" y="10302"/>
                    <a:pt x="6319" y="10261"/>
                    <a:pt x="6101" y="10261"/>
                  </a:cubicBezTo>
                  <a:cubicBezTo>
                    <a:pt x="5936" y="10261"/>
                    <a:pt x="5775" y="10284"/>
                    <a:pt x="5630" y="10367"/>
                  </a:cubicBezTo>
                  <a:cubicBezTo>
                    <a:pt x="5142" y="10576"/>
                    <a:pt x="5049" y="11251"/>
                    <a:pt x="5444" y="11646"/>
                  </a:cubicBezTo>
                  <a:cubicBezTo>
                    <a:pt x="5729" y="11931"/>
                    <a:pt x="6135" y="12052"/>
                    <a:pt x="6529" y="12052"/>
                  </a:cubicBezTo>
                  <a:cubicBezTo>
                    <a:pt x="6651" y="12052"/>
                    <a:pt x="6771" y="12041"/>
                    <a:pt x="6887" y="12019"/>
                  </a:cubicBezTo>
                  <a:cubicBezTo>
                    <a:pt x="7375" y="12019"/>
                    <a:pt x="7864" y="11739"/>
                    <a:pt x="8445" y="11646"/>
                  </a:cubicBezTo>
                  <a:cubicBezTo>
                    <a:pt x="8736" y="11542"/>
                    <a:pt x="9073" y="11489"/>
                    <a:pt x="9411" y="11489"/>
                  </a:cubicBezTo>
                  <a:cubicBezTo>
                    <a:pt x="9748" y="11489"/>
                    <a:pt x="10085" y="11542"/>
                    <a:pt x="10376" y="11646"/>
                  </a:cubicBezTo>
                  <a:cubicBezTo>
                    <a:pt x="10609" y="11718"/>
                    <a:pt x="11171" y="12023"/>
                    <a:pt x="11556" y="12023"/>
                  </a:cubicBezTo>
                  <a:cubicBezTo>
                    <a:pt x="11672" y="12023"/>
                    <a:pt x="11772" y="11995"/>
                    <a:pt x="11842" y="11926"/>
                  </a:cubicBezTo>
                  <a:cubicBezTo>
                    <a:pt x="12028" y="11832"/>
                    <a:pt x="12028" y="10762"/>
                    <a:pt x="12121" y="10367"/>
                  </a:cubicBezTo>
                  <a:cubicBezTo>
                    <a:pt x="12330" y="9902"/>
                    <a:pt x="12702" y="9413"/>
                    <a:pt x="13005" y="9018"/>
                  </a:cubicBezTo>
                  <a:cubicBezTo>
                    <a:pt x="13377" y="8343"/>
                    <a:pt x="13680" y="7668"/>
                    <a:pt x="13493" y="6877"/>
                  </a:cubicBezTo>
                  <a:cubicBezTo>
                    <a:pt x="13406" y="6370"/>
                    <a:pt x="12845" y="5968"/>
                    <a:pt x="12325" y="5968"/>
                  </a:cubicBezTo>
                  <a:cubicBezTo>
                    <a:pt x="12153" y="5968"/>
                    <a:pt x="11986" y="6012"/>
                    <a:pt x="11842" y="6110"/>
                  </a:cubicBezTo>
                  <a:cubicBezTo>
                    <a:pt x="11446" y="6412"/>
                    <a:pt x="11260" y="7180"/>
                    <a:pt x="10679" y="7180"/>
                  </a:cubicBezTo>
                  <a:cubicBezTo>
                    <a:pt x="10190" y="7180"/>
                    <a:pt x="9888" y="6505"/>
                    <a:pt x="10097" y="6017"/>
                  </a:cubicBezTo>
                  <a:cubicBezTo>
                    <a:pt x="10283" y="5621"/>
                    <a:pt x="10679" y="5249"/>
                    <a:pt x="10958" y="4853"/>
                  </a:cubicBezTo>
                  <a:cubicBezTo>
                    <a:pt x="11260" y="4458"/>
                    <a:pt x="11446" y="3876"/>
                    <a:pt x="11167" y="3504"/>
                  </a:cubicBezTo>
                  <a:cubicBezTo>
                    <a:pt x="10992" y="3329"/>
                    <a:pt x="10781" y="3250"/>
                    <a:pt x="10558" y="3250"/>
                  </a:cubicBezTo>
                  <a:cubicBezTo>
                    <a:pt x="10276" y="3250"/>
                    <a:pt x="9974" y="3376"/>
                    <a:pt x="9701" y="3597"/>
                  </a:cubicBezTo>
                  <a:cubicBezTo>
                    <a:pt x="9306" y="3876"/>
                    <a:pt x="9120" y="4365"/>
                    <a:pt x="8631" y="4667"/>
                  </a:cubicBezTo>
                  <a:cubicBezTo>
                    <a:pt x="8406" y="4893"/>
                    <a:pt x="8104" y="5016"/>
                    <a:pt x="7813" y="5016"/>
                  </a:cubicBezTo>
                  <a:cubicBezTo>
                    <a:pt x="7623" y="5016"/>
                    <a:pt x="7438" y="4963"/>
                    <a:pt x="7282" y="4853"/>
                  </a:cubicBezTo>
                  <a:cubicBezTo>
                    <a:pt x="6887" y="4365"/>
                    <a:pt x="7096" y="3690"/>
                    <a:pt x="7468" y="3202"/>
                  </a:cubicBezTo>
                  <a:cubicBezTo>
                    <a:pt x="7864" y="2806"/>
                    <a:pt x="8259" y="2341"/>
                    <a:pt x="8259" y="1759"/>
                  </a:cubicBezTo>
                  <a:cubicBezTo>
                    <a:pt x="8155" y="1132"/>
                    <a:pt x="7599" y="768"/>
                    <a:pt x="6998" y="768"/>
                  </a:cubicBezTo>
                  <a:cubicBezTo>
                    <a:pt x="6930" y="768"/>
                    <a:pt x="6862" y="773"/>
                    <a:pt x="6793" y="782"/>
                  </a:cubicBezTo>
                  <a:cubicBezTo>
                    <a:pt x="6212" y="875"/>
                    <a:pt x="5723" y="1457"/>
                    <a:pt x="5444" y="2038"/>
                  </a:cubicBezTo>
                  <a:cubicBezTo>
                    <a:pt x="5235" y="2713"/>
                    <a:pt x="5235" y="3295"/>
                    <a:pt x="5235" y="3969"/>
                  </a:cubicBezTo>
                  <a:cubicBezTo>
                    <a:pt x="5126" y="3999"/>
                    <a:pt x="5020" y="4013"/>
                    <a:pt x="4916" y="4013"/>
                  </a:cubicBezTo>
                  <a:cubicBezTo>
                    <a:pt x="4284" y="4013"/>
                    <a:pt x="3750" y="3502"/>
                    <a:pt x="3490" y="2922"/>
                  </a:cubicBezTo>
                  <a:cubicBezTo>
                    <a:pt x="3118" y="2225"/>
                    <a:pt x="3025" y="1457"/>
                    <a:pt x="2536" y="782"/>
                  </a:cubicBezTo>
                  <a:cubicBezTo>
                    <a:pt x="2254" y="368"/>
                    <a:pt x="1677" y="0"/>
                    <a:pt x="1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5833650" y="2608575"/>
              <a:ext cx="218125" cy="271625"/>
            </a:xfrm>
            <a:custGeom>
              <a:avLst/>
              <a:gdLst/>
              <a:ahLst/>
              <a:cxnLst/>
              <a:rect l="l" t="t" r="r" b="b"/>
              <a:pathLst>
                <a:path w="8725" h="10865" extrusionOk="0">
                  <a:moveTo>
                    <a:pt x="1" y="0"/>
                  </a:moveTo>
                  <a:cubicBezTo>
                    <a:pt x="1071" y="582"/>
                    <a:pt x="2141" y="1280"/>
                    <a:pt x="3002" y="2047"/>
                  </a:cubicBezTo>
                  <a:cubicBezTo>
                    <a:pt x="3886" y="2722"/>
                    <a:pt x="4746" y="3606"/>
                    <a:pt x="5421" y="4467"/>
                  </a:cubicBezTo>
                  <a:cubicBezTo>
                    <a:pt x="6212" y="5444"/>
                    <a:pt x="6794" y="6398"/>
                    <a:pt x="7259" y="7468"/>
                  </a:cubicBezTo>
                  <a:cubicBezTo>
                    <a:pt x="7841" y="8538"/>
                    <a:pt x="8236" y="9701"/>
                    <a:pt x="8538" y="10864"/>
                  </a:cubicBezTo>
                  <a:cubicBezTo>
                    <a:pt x="8725" y="9701"/>
                    <a:pt x="8538" y="8352"/>
                    <a:pt x="8143" y="7189"/>
                  </a:cubicBezTo>
                  <a:cubicBezTo>
                    <a:pt x="7747" y="5932"/>
                    <a:pt x="7166" y="4769"/>
                    <a:pt x="6398" y="3792"/>
                  </a:cubicBezTo>
                  <a:cubicBezTo>
                    <a:pt x="5630" y="2815"/>
                    <a:pt x="4653" y="1954"/>
                    <a:pt x="3583" y="1280"/>
                  </a:cubicBezTo>
                  <a:cubicBezTo>
                    <a:pt x="2420" y="582"/>
                    <a:pt x="1257" y="1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039550" y="2550400"/>
              <a:ext cx="220450" cy="329800"/>
            </a:xfrm>
            <a:custGeom>
              <a:avLst/>
              <a:gdLst/>
              <a:ahLst/>
              <a:cxnLst/>
              <a:rect l="l" t="t" r="r" b="b"/>
              <a:pathLst>
                <a:path w="8818" h="13192" extrusionOk="0">
                  <a:moveTo>
                    <a:pt x="8817" y="1"/>
                  </a:moveTo>
                  <a:lnTo>
                    <a:pt x="8817" y="1"/>
                  </a:lnTo>
                  <a:cubicBezTo>
                    <a:pt x="7468" y="303"/>
                    <a:pt x="6118" y="1071"/>
                    <a:pt x="5048" y="1955"/>
                  </a:cubicBezTo>
                  <a:cubicBezTo>
                    <a:pt x="3885" y="2816"/>
                    <a:pt x="2908" y="3886"/>
                    <a:pt x="2140" y="5049"/>
                  </a:cubicBezTo>
                  <a:cubicBezTo>
                    <a:pt x="1349" y="6305"/>
                    <a:pt x="768" y="7678"/>
                    <a:pt x="489" y="9027"/>
                  </a:cubicBezTo>
                  <a:cubicBezTo>
                    <a:pt x="93" y="10376"/>
                    <a:pt x="0" y="11842"/>
                    <a:pt x="186" y="13191"/>
                  </a:cubicBezTo>
                  <a:cubicBezTo>
                    <a:pt x="489" y="11842"/>
                    <a:pt x="884" y="10586"/>
                    <a:pt x="1349" y="9306"/>
                  </a:cubicBezTo>
                  <a:cubicBezTo>
                    <a:pt x="1838" y="8050"/>
                    <a:pt x="2419" y="6794"/>
                    <a:pt x="3094" y="5724"/>
                  </a:cubicBezTo>
                  <a:cubicBezTo>
                    <a:pt x="3885" y="4560"/>
                    <a:pt x="4746" y="3607"/>
                    <a:pt x="5630" y="2630"/>
                  </a:cubicBezTo>
                  <a:cubicBezTo>
                    <a:pt x="6584" y="1652"/>
                    <a:pt x="7654" y="792"/>
                    <a:pt x="88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5867375" y="2810250"/>
              <a:ext cx="346675" cy="539450"/>
            </a:xfrm>
            <a:custGeom>
              <a:avLst/>
              <a:gdLst/>
              <a:ahLst/>
              <a:cxnLst/>
              <a:rect l="l" t="t" r="r" b="b"/>
              <a:pathLst>
                <a:path w="13867" h="21578" extrusionOk="0">
                  <a:moveTo>
                    <a:pt x="6909" y="0"/>
                  </a:moveTo>
                  <a:cubicBezTo>
                    <a:pt x="4470" y="0"/>
                    <a:pt x="2052" y="1119"/>
                    <a:pt x="978" y="3379"/>
                  </a:cubicBezTo>
                  <a:cubicBezTo>
                    <a:pt x="1" y="5426"/>
                    <a:pt x="303" y="7939"/>
                    <a:pt x="1746" y="9683"/>
                  </a:cubicBezTo>
                  <a:cubicBezTo>
                    <a:pt x="3211" y="11335"/>
                    <a:pt x="5631" y="12103"/>
                    <a:pt x="7283" y="13568"/>
                  </a:cubicBezTo>
                  <a:cubicBezTo>
                    <a:pt x="6887" y="16569"/>
                    <a:pt x="6119" y="19850"/>
                    <a:pt x="9306" y="21501"/>
                  </a:cubicBezTo>
                  <a:cubicBezTo>
                    <a:pt x="9411" y="21554"/>
                    <a:pt x="9516" y="21577"/>
                    <a:pt x="9616" y="21577"/>
                  </a:cubicBezTo>
                  <a:cubicBezTo>
                    <a:pt x="10272" y="21577"/>
                    <a:pt x="10748" y="20576"/>
                    <a:pt x="9981" y="20152"/>
                  </a:cubicBezTo>
                  <a:cubicBezTo>
                    <a:pt x="8143" y="19268"/>
                    <a:pt x="8143" y="16849"/>
                    <a:pt x="8446" y="15104"/>
                  </a:cubicBezTo>
                  <a:cubicBezTo>
                    <a:pt x="8539" y="14732"/>
                    <a:pt x="8632" y="14429"/>
                    <a:pt x="8632" y="14150"/>
                  </a:cubicBezTo>
                  <a:cubicBezTo>
                    <a:pt x="10190" y="12684"/>
                    <a:pt x="11726" y="11126"/>
                    <a:pt x="12703" y="9288"/>
                  </a:cubicBezTo>
                  <a:cubicBezTo>
                    <a:pt x="13773" y="7171"/>
                    <a:pt x="13866" y="4542"/>
                    <a:pt x="12517" y="2611"/>
                  </a:cubicBezTo>
                  <a:cubicBezTo>
                    <a:pt x="11240" y="875"/>
                    <a:pt x="9066" y="0"/>
                    <a:pt x="69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5877275" y="2926125"/>
              <a:ext cx="276275" cy="55850"/>
            </a:xfrm>
            <a:custGeom>
              <a:avLst/>
              <a:gdLst/>
              <a:ahLst/>
              <a:cxnLst/>
              <a:rect l="l" t="t" r="r" b="b"/>
              <a:pathLst>
                <a:path w="11051" h="2234" extrusionOk="0">
                  <a:moveTo>
                    <a:pt x="11051" y="0"/>
                  </a:moveTo>
                  <a:lnTo>
                    <a:pt x="11051" y="0"/>
                  </a:lnTo>
                  <a:cubicBezTo>
                    <a:pt x="10074" y="303"/>
                    <a:pt x="9213" y="582"/>
                    <a:pt x="8236" y="791"/>
                  </a:cubicBezTo>
                  <a:cubicBezTo>
                    <a:pt x="7375" y="884"/>
                    <a:pt x="6491" y="977"/>
                    <a:pt x="5514" y="1070"/>
                  </a:cubicBezTo>
                  <a:cubicBezTo>
                    <a:pt x="4653" y="1070"/>
                    <a:pt x="3676" y="977"/>
                    <a:pt x="2815" y="884"/>
                  </a:cubicBezTo>
                  <a:cubicBezTo>
                    <a:pt x="1838" y="791"/>
                    <a:pt x="977" y="489"/>
                    <a:pt x="0" y="303"/>
                  </a:cubicBezTo>
                  <a:lnTo>
                    <a:pt x="0" y="303"/>
                  </a:lnTo>
                  <a:cubicBezTo>
                    <a:pt x="675" y="977"/>
                    <a:pt x="1652" y="1466"/>
                    <a:pt x="2606" y="1745"/>
                  </a:cubicBezTo>
                  <a:cubicBezTo>
                    <a:pt x="3490" y="2047"/>
                    <a:pt x="4560" y="2233"/>
                    <a:pt x="5514" y="2233"/>
                  </a:cubicBezTo>
                  <a:cubicBezTo>
                    <a:pt x="6584" y="2140"/>
                    <a:pt x="7561" y="1954"/>
                    <a:pt x="8538" y="1652"/>
                  </a:cubicBezTo>
                  <a:cubicBezTo>
                    <a:pt x="9492" y="1256"/>
                    <a:pt x="10376" y="675"/>
                    <a:pt x="110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6032550" y="2974975"/>
              <a:ext cx="171600" cy="75050"/>
            </a:xfrm>
            <a:custGeom>
              <a:avLst/>
              <a:gdLst/>
              <a:ahLst/>
              <a:cxnLst/>
              <a:rect l="l" t="t" r="r" b="b"/>
              <a:pathLst>
                <a:path w="6864" h="3002" extrusionOk="0">
                  <a:moveTo>
                    <a:pt x="6771" y="0"/>
                  </a:moveTo>
                  <a:cubicBezTo>
                    <a:pt x="6398" y="582"/>
                    <a:pt x="5910" y="954"/>
                    <a:pt x="5421" y="1257"/>
                  </a:cubicBezTo>
                  <a:cubicBezTo>
                    <a:pt x="4933" y="1443"/>
                    <a:pt x="4351" y="1629"/>
                    <a:pt x="3770" y="1745"/>
                  </a:cubicBezTo>
                  <a:cubicBezTo>
                    <a:pt x="2606" y="2024"/>
                    <a:pt x="1257" y="2117"/>
                    <a:pt x="1" y="2606"/>
                  </a:cubicBezTo>
                  <a:cubicBezTo>
                    <a:pt x="676" y="2792"/>
                    <a:pt x="1350" y="2908"/>
                    <a:pt x="2025" y="3001"/>
                  </a:cubicBezTo>
                  <a:cubicBezTo>
                    <a:pt x="2606" y="3001"/>
                    <a:pt x="3281" y="3001"/>
                    <a:pt x="4072" y="2908"/>
                  </a:cubicBezTo>
                  <a:cubicBezTo>
                    <a:pt x="4747" y="2792"/>
                    <a:pt x="5421" y="2420"/>
                    <a:pt x="6003" y="1931"/>
                  </a:cubicBezTo>
                  <a:cubicBezTo>
                    <a:pt x="6491" y="1443"/>
                    <a:pt x="6864" y="675"/>
                    <a:pt x="67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5925550" y="3054650"/>
              <a:ext cx="167525" cy="45975"/>
            </a:xfrm>
            <a:custGeom>
              <a:avLst/>
              <a:gdLst/>
              <a:ahLst/>
              <a:cxnLst/>
              <a:rect l="l" t="t" r="r" b="b"/>
              <a:pathLst>
                <a:path w="6701" h="1839" extrusionOk="0">
                  <a:moveTo>
                    <a:pt x="0" y="0"/>
                  </a:moveTo>
                  <a:lnTo>
                    <a:pt x="0" y="0"/>
                  </a:lnTo>
                  <a:cubicBezTo>
                    <a:pt x="303" y="582"/>
                    <a:pt x="791" y="1071"/>
                    <a:pt x="1373" y="1350"/>
                  </a:cubicBezTo>
                  <a:cubicBezTo>
                    <a:pt x="1954" y="1652"/>
                    <a:pt x="2629" y="1838"/>
                    <a:pt x="3304" y="1838"/>
                  </a:cubicBezTo>
                  <a:cubicBezTo>
                    <a:pt x="3978" y="1838"/>
                    <a:pt x="4653" y="1745"/>
                    <a:pt x="5235" y="1466"/>
                  </a:cubicBezTo>
                  <a:cubicBezTo>
                    <a:pt x="5816" y="1164"/>
                    <a:pt x="6398" y="675"/>
                    <a:pt x="6700" y="93"/>
                  </a:cubicBezTo>
                  <a:lnTo>
                    <a:pt x="6700" y="93"/>
                  </a:lnTo>
                  <a:cubicBezTo>
                    <a:pt x="6026" y="303"/>
                    <a:pt x="5537" y="489"/>
                    <a:pt x="4956" y="582"/>
                  </a:cubicBezTo>
                  <a:cubicBezTo>
                    <a:pt x="4374" y="675"/>
                    <a:pt x="3885" y="675"/>
                    <a:pt x="3304" y="675"/>
                  </a:cubicBezTo>
                  <a:cubicBezTo>
                    <a:pt x="2815" y="675"/>
                    <a:pt x="2234" y="675"/>
                    <a:pt x="1745" y="489"/>
                  </a:cubicBezTo>
                  <a:cubicBezTo>
                    <a:pt x="1163" y="396"/>
                    <a:pt x="582" y="187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11" name="Google Shape;111;p2"/>
          <p:cNvGrpSpPr/>
          <p:nvPr/>
        </p:nvGrpSpPr>
        <p:grpSpPr>
          <a:xfrm>
            <a:off x="11195193" y="2702055"/>
            <a:ext cx="1028548" cy="1102803"/>
            <a:chOff x="1721175" y="2665325"/>
            <a:chExt cx="809625" cy="868075"/>
          </a:xfrm>
        </p:grpSpPr>
        <p:sp>
          <p:nvSpPr>
            <p:cNvPr id="112" name="Google Shape;112;p2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18" name="Google Shape;118;p2"/>
          <p:cNvGrpSpPr/>
          <p:nvPr/>
        </p:nvGrpSpPr>
        <p:grpSpPr>
          <a:xfrm rot="-84533">
            <a:off x="282097" y="748267"/>
            <a:ext cx="2353649" cy="1689915"/>
            <a:chOff x="3095850" y="2740875"/>
            <a:chExt cx="1972838" cy="1216700"/>
          </a:xfrm>
        </p:grpSpPr>
        <p:sp>
          <p:nvSpPr>
            <p:cNvPr id="119" name="Google Shape;119;p2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24" name="Google Shape;124;p2"/>
          <p:cNvGrpSpPr/>
          <p:nvPr/>
        </p:nvGrpSpPr>
        <p:grpSpPr>
          <a:xfrm rot="196141">
            <a:off x="97623" y="2358780"/>
            <a:ext cx="527475" cy="799536"/>
            <a:chOff x="2525525" y="689125"/>
            <a:chExt cx="298400" cy="452275"/>
          </a:xfrm>
        </p:grpSpPr>
        <p:sp>
          <p:nvSpPr>
            <p:cNvPr id="125" name="Google Shape;125;p2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1653424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"/>
          <p:cNvSpPr/>
          <p:nvPr/>
        </p:nvSpPr>
        <p:spPr>
          <a:xfrm>
            <a:off x="-337092" y="4343275"/>
            <a:ext cx="4402035" cy="2657917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50" name="Google Shape;150;p3"/>
          <p:cNvSpPr txBox="1">
            <a:spLocks noGrp="1"/>
          </p:cNvSpPr>
          <p:nvPr>
            <p:ph type="title" hasCustomPrompt="1"/>
          </p:nvPr>
        </p:nvSpPr>
        <p:spPr>
          <a:xfrm>
            <a:off x="3550400" y="1848117"/>
            <a:ext cx="5091200" cy="187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" name="Google Shape;151;p3"/>
          <p:cNvSpPr txBox="1">
            <a:spLocks noGrp="1"/>
          </p:cNvSpPr>
          <p:nvPr>
            <p:ph type="title" idx="2"/>
          </p:nvPr>
        </p:nvSpPr>
        <p:spPr>
          <a:xfrm>
            <a:off x="3895000" y="3009069"/>
            <a:ext cx="4402000" cy="9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3"/>
          <p:cNvSpPr/>
          <p:nvPr/>
        </p:nvSpPr>
        <p:spPr>
          <a:xfrm>
            <a:off x="-493767" y="-302309"/>
            <a:ext cx="3368904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53" name="Google Shape;153;p3"/>
          <p:cNvSpPr/>
          <p:nvPr/>
        </p:nvSpPr>
        <p:spPr>
          <a:xfrm>
            <a:off x="6813523" y="4531325"/>
            <a:ext cx="5974108" cy="2718281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154" name="Google Shape;154;p3"/>
          <p:cNvGrpSpPr/>
          <p:nvPr/>
        </p:nvGrpSpPr>
        <p:grpSpPr>
          <a:xfrm>
            <a:off x="1494283" y="-376772"/>
            <a:ext cx="2356736" cy="1856685"/>
            <a:chOff x="2533100" y="1212175"/>
            <a:chExt cx="1066075" cy="839825"/>
          </a:xfrm>
        </p:grpSpPr>
        <p:sp>
          <p:nvSpPr>
            <p:cNvPr id="155" name="Google Shape;155;p3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76" name="Google Shape;176;p3"/>
          <p:cNvGrpSpPr/>
          <p:nvPr/>
        </p:nvGrpSpPr>
        <p:grpSpPr>
          <a:xfrm>
            <a:off x="6184307" y="5810039"/>
            <a:ext cx="3020405" cy="1708587"/>
            <a:chOff x="3260100" y="4040200"/>
            <a:chExt cx="1579600" cy="893550"/>
          </a:xfrm>
        </p:grpSpPr>
        <p:sp>
          <p:nvSpPr>
            <p:cNvPr id="177" name="Google Shape;177;p3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04" name="Google Shape;204;p3"/>
          <p:cNvGrpSpPr/>
          <p:nvPr/>
        </p:nvGrpSpPr>
        <p:grpSpPr>
          <a:xfrm rot="8219760">
            <a:off x="-243720" y="-249839"/>
            <a:ext cx="1216328" cy="1304140"/>
            <a:chOff x="1721175" y="2665325"/>
            <a:chExt cx="809625" cy="868075"/>
          </a:xfrm>
        </p:grpSpPr>
        <p:sp>
          <p:nvSpPr>
            <p:cNvPr id="205" name="Google Shape;205;p3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1" name="Google Shape;211;p3"/>
          <p:cNvGrpSpPr/>
          <p:nvPr/>
        </p:nvGrpSpPr>
        <p:grpSpPr>
          <a:xfrm>
            <a:off x="11069261" y="2274475"/>
            <a:ext cx="934436" cy="941557"/>
            <a:chOff x="1474000" y="3672875"/>
            <a:chExt cx="492050" cy="495800"/>
          </a:xfrm>
        </p:grpSpPr>
        <p:sp>
          <p:nvSpPr>
            <p:cNvPr id="212" name="Google Shape;212;p3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21" name="Google Shape;221;p3"/>
          <p:cNvGrpSpPr/>
          <p:nvPr/>
        </p:nvGrpSpPr>
        <p:grpSpPr>
          <a:xfrm>
            <a:off x="3492584" y="-46316"/>
            <a:ext cx="572333" cy="748867"/>
            <a:chOff x="5840625" y="3436675"/>
            <a:chExt cx="429250" cy="561650"/>
          </a:xfrm>
        </p:grpSpPr>
        <p:sp>
          <p:nvSpPr>
            <p:cNvPr id="222" name="Google Shape;222;p3"/>
            <p:cNvSpPr/>
            <p:nvPr/>
          </p:nvSpPr>
          <p:spPr>
            <a:xfrm>
              <a:off x="5928950" y="3436675"/>
              <a:ext cx="132725" cy="215600"/>
            </a:xfrm>
            <a:custGeom>
              <a:avLst/>
              <a:gdLst/>
              <a:ahLst/>
              <a:cxnLst/>
              <a:rect l="l" t="t" r="r" b="b"/>
              <a:pathLst>
                <a:path w="5309" h="8624" extrusionOk="0">
                  <a:moveTo>
                    <a:pt x="1033" y="0"/>
                  </a:moveTo>
                  <a:cubicBezTo>
                    <a:pt x="430" y="0"/>
                    <a:pt x="0" y="995"/>
                    <a:pt x="655" y="1400"/>
                  </a:cubicBezTo>
                  <a:cubicBezTo>
                    <a:pt x="2772" y="2935"/>
                    <a:pt x="3749" y="5378"/>
                    <a:pt x="3656" y="7890"/>
                  </a:cubicBezTo>
                  <a:cubicBezTo>
                    <a:pt x="3610" y="8379"/>
                    <a:pt x="3947" y="8623"/>
                    <a:pt x="4308" y="8623"/>
                  </a:cubicBezTo>
                  <a:cubicBezTo>
                    <a:pt x="4668" y="8623"/>
                    <a:pt x="5052" y="8379"/>
                    <a:pt x="5099" y="7890"/>
                  </a:cubicBezTo>
                  <a:cubicBezTo>
                    <a:pt x="5308" y="4796"/>
                    <a:pt x="3935" y="1981"/>
                    <a:pt x="1423" y="143"/>
                  </a:cubicBezTo>
                  <a:cubicBezTo>
                    <a:pt x="1291" y="43"/>
                    <a:pt x="1158" y="0"/>
                    <a:pt x="10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5840625" y="3551400"/>
              <a:ext cx="429250" cy="446925"/>
            </a:xfrm>
            <a:custGeom>
              <a:avLst/>
              <a:gdLst/>
              <a:ahLst/>
              <a:cxnLst/>
              <a:rect l="l" t="t" r="r" b="b"/>
              <a:pathLst>
                <a:path w="17170" h="17877" extrusionOk="0">
                  <a:moveTo>
                    <a:pt x="12144" y="0"/>
                  </a:moveTo>
                  <a:cubicBezTo>
                    <a:pt x="11134" y="0"/>
                    <a:pt x="10165" y="631"/>
                    <a:pt x="9423" y="1649"/>
                  </a:cubicBezTo>
                  <a:cubicBezTo>
                    <a:pt x="8779" y="1179"/>
                    <a:pt x="8081" y="916"/>
                    <a:pt x="7403" y="916"/>
                  </a:cubicBezTo>
                  <a:cubicBezTo>
                    <a:pt x="6537" y="916"/>
                    <a:pt x="5701" y="1346"/>
                    <a:pt x="5049" y="2324"/>
                  </a:cubicBezTo>
                  <a:cubicBezTo>
                    <a:pt x="4444" y="1969"/>
                    <a:pt x="3816" y="1776"/>
                    <a:pt x="3221" y="1776"/>
                  </a:cubicBezTo>
                  <a:cubicBezTo>
                    <a:pt x="1712" y="1776"/>
                    <a:pt x="410" y="3020"/>
                    <a:pt x="210" y="6023"/>
                  </a:cubicBezTo>
                  <a:cubicBezTo>
                    <a:pt x="1" y="10094"/>
                    <a:pt x="1746" y="14258"/>
                    <a:pt x="4863" y="16864"/>
                  </a:cubicBezTo>
                  <a:cubicBezTo>
                    <a:pt x="5450" y="17370"/>
                    <a:pt x="6266" y="17876"/>
                    <a:pt x="7097" y="17876"/>
                  </a:cubicBezTo>
                  <a:cubicBezTo>
                    <a:pt x="7221" y="17876"/>
                    <a:pt x="7345" y="17865"/>
                    <a:pt x="7468" y="17841"/>
                  </a:cubicBezTo>
                  <a:cubicBezTo>
                    <a:pt x="7864" y="17748"/>
                    <a:pt x="8143" y="17539"/>
                    <a:pt x="8446" y="17260"/>
                  </a:cubicBezTo>
                  <a:cubicBezTo>
                    <a:pt x="8841" y="17446"/>
                    <a:pt x="9213" y="17539"/>
                    <a:pt x="9702" y="17539"/>
                  </a:cubicBezTo>
                  <a:cubicBezTo>
                    <a:pt x="10470" y="17446"/>
                    <a:pt x="11051" y="16957"/>
                    <a:pt x="11447" y="16282"/>
                  </a:cubicBezTo>
                  <a:cubicBezTo>
                    <a:pt x="11773" y="16532"/>
                    <a:pt x="12162" y="16702"/>
                    <a:pt x="12614" y="16702"/>
                  </a:cubicBezTo>
                  <a:cubicBezTo>
                    <a:pt x="12711" y="16702"/>
                    <a:pt x="12810" y="16694"/>
                    <a:pt x="12912" y="16678"/>
                  </a:cubicBezTo>
                  <a:cubicBezTo>
                    <a:pt x="13773" y="16585"/>
                    <a:pt x="14448" y="15701"/>
                    <a:pt x="14936" y="14840"/>
                  </a:cubicBezTo>
                  <a:cubicBezTo>
                    <a:pt x="16983" y="11351"/>
                    <a:pt x="17170" y="6884"/>
                    <a:pt x="15611" y="3115"/>
                  </a:cubicBezTo>
                  <a:cubicBezTo>
                    <a:pt x="14611" y="900"/>
                    <a:pt x="13349" y="0"/>
                    <a:pt x="12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5918575" y="3604850"/>
              <a:ext cx="82025" cy="324550"/>
            </a:xfrm>
            <a:custGeom>
              <a:avLst/>
              <a:gdLst/>
              <a:ahLst/>
              <a:cxnLst/>
              <a:rect l="l" t="t" r="r" b="b"/>
              <a:pathLst>
                <a:path w="3281" h="12982" extrusionOk="0">
                  <a:moveTo>
                    <a:pt x="1349" y="0"/>
                  </a:moveTo>
                  <a:lnTo>
                    <a:pt x="1349" y="0"/>
                  </a:lnTo>
                  <a:cubicBezTo>
                    <a:pt x="768" y="977"/>
                    <a:pt x="372" y="2140"/>
                    <a:pt x="186" y="3303"/>
                  </a:cubicBezTo>
                  <a:cubicBezTo>
                    <a:pt x="0" y="4467"/>
                    <a:pt x="0" y="5630"/>
                    <a:pt x="186" y="6793"/>
                  </a:cubicBezTo>
                  <a:cubicBezTo>
                    <a:pt x="372" y="7956"/>
                    <a:pt x="675" y="9119"/>
                    <a:pt x="1256" y="10166"/>
                  </a:cubicBezTo>
                  <a:cubicBezTo>
                    <a:pt x="1745" y="11236"/>
                    <a:pt x="2420" y="12214"/>
                    <a:pt x="3280" y="12981"/>
                  </a:cubicBezTo>
                  <a:cubicBezTo>
                    <a:pt x="2815" y="11911"/>
                    <a:pt x="2420" y="10864"/>
                    <a:pt x="2024" y="9887"/>
                  </a:cubicBezTo>
                  <a:cubicBezTo>
                    <a:pt x="1745" y="8817"/>
                    <a:pt x="1536" y="7747"/>
                    <a:pt x="1349" y="6677"/>
                  </a:cubicBezTo>
                  <a:cubicBezTo>
                    <a:pt x="1163" y="5514"/>
                    <a:pt x="1070" y="4467"/>
                    <a:pt x="1163" y="3397"/>
                  </a:cubicBezTo>
                  <a:cubicBezTo>
                    <a:pt x="1163" y="2233"/>
                    <a:pt x="1256" y="1163"/>
                    <a:pt x="1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6124450" y="3711275"/>
              <a:ext cx="36075" cy="244875"/>
            </a:xfrm>
            <a:custGeom>
              <a:avLst/>
              <a:gdLst/>
              <a:ahLst/>
              <a:cxnLst/>
              <a:rect l="l" t="t" r="r" b="b"/>
              <a:pathLst>
                <a:path w="1443" h="9795" extrusionOk="0">
                  <a:moveTo>
                    <a:pt x="582" y="0"/>
                  </a:moveTo>
                  <a:cubicBezTo>
                    <a:pt x="489" y="884"/>
                    <a:pt x="489" y="1745"/>
                    <a:pt x="396" y="2536"/>
                  </a:cubicBezTo>
                  <a:lnTo>
                    <a:pt x="187" y="4956"/>
                  </a:lnTo>
                  <a:lnTo>
                    <a:pt x="94" y="7375"/>
                  </a:lnTo>
                  <a:cubicBezTo>
                    <a:pt x="94" y="8143"/>
                    <a:pt x="1" y="9027"/>
                    <a:pt x="1" y="9794"/>
                  </a:cubicBezTo>
                  <a:cubicBezTo>
                    <a:pt x="489" y="9120"/>
                    <a:pt x="768" y="8352"/>
                    <a:pt x="978" y="7468"/>
                  </a:cubicBezTo>
                  <a:cubicBezTo>
                    <a:pt x="1257" y="6700"/>
                    <a:pt x="1350" y="5816"/>
                    <a:pt x="1350" y="5049"/>
                  </a:cubicBezTo>
                  <a:cubicBezTo>
                    <a:pt x="1443" y="4165"/>
                    <a:pt x="1443" y="3304"/>
                    <a:pt x="1257" y="2536"/>
                  </a:cubicBezTo>
                  <a:cubicBezTo>
                    <a:pt x="1164" y="1652"/>
                    <a:pt x="978" y="884"/>
                    <a:pt x="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26" name="Google Shape;226;p3"/>
          <p:cNvGrpSpPr/>
          <p:nvPr/>
        </p:nvGrpSpPr>
        <p:grpSpPr>
          <a:xfrm>
            <a:off x="11324088" y="5699699"/>
            <a:ext cx="934499" cy="1022099"/>
            <a:chOff x="5164825" y="3105675"/>
            <a:chExt cx="569400" cy="622775"/>
          </a:xfrm>
        </p:grpSpPr>
        <p:sp>
          <p:nvSpPr>
            <p:cNvPr id="227" name="Google Shape;227;p3"/>
            <p:cNvSpPr/>
            <p:nvPr/>
          </p:nvSpPr>
          <p:spPr>
            <a:xfrm>
              <a:off x="5239850" y="3284950"/>
              <a:ext cx="458325" cy="443500"/>
            </a:xfrm>
            <a:custGeom>
              <a:avLst/>
              <a:gdLst/>
              <a:ahLst/>
              <a:cxnLst/>
              <a:rect l="l" t="t" r="r" b="b"/>
              <a:pathLst>
                <a:path w="18333" h="17740" extrusionOk="0">
                  <a:moveTo>
                    <a:pt x="18332" y="1"/>
                  </a:moveTo>
                  <a:lnTo>
                    <a:pt x="18332" y="1"/>
                  </a:lnTo>
                  <a:cubicBezTo>
                    <a:pt x="13200" y="489"/>
                    <a:pt x="8085" y="698"/>
                    <a:pt x="2958" y="698"/>
                  </a:cubicBezTo>
                  <a:cubicBezTo>
                    <a:pt x="1973" y="698"/>
                    <a:pt x="987" y="691"/>
                    <a:pt x="0" y="676"/>
                  </a:cubicBezTo>
                  <a:lnTo>
                    <a:pt x="0" y="676"/>
                  </a:lnTo>
                  <a:cubicBezTo>
                    <a:pt x="2629" y="6398"/>
                    <a:pt x="5235" y="12121"/>
                    <a:pt x="7863" y="17728"/>
                  </a:cubicBezTo>
                  <a:cubicBezTo>
                    <a:pt x="7870" y="17736"/>
                    <a:pt x="7901" y="17740"/>
                    <a:pt x="7953" y="17740"/>
                  </a:cubicBezTo>
                  <a:cubicBezTo>
                    <a:pt x="8670" y="17740"/>
                    <a:pt x="13404" y="17041"/>
                    <a:pt x="13772" y="16867"/>
                  </a:cubicBezTo>
                  <a:cubicBezTo>
                    <a:pt x="15308" y="15797"/>
                    <a:pt x="14843" y="14541"/>
                    <a:pt x="15029" y="12494"/>
                  </a:cubicBezTo>
                  <a:cubicBezTo>
                    <a:pt x="15424" y="8143"/>
                    <a:pt x="16587" y="3886"/>
                    <a:pt x="18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5329400" y="3355325"/>
              <a:ext cx="143100" cy="285600"/>
            </a:xfrm>
            <a:custGeom>
              <a:avLst/>
              <a:gdLst/>
              <a:ahLst/>
              <a:cxnLst/>
              <a:rect l="l" t="t" r="r" b="b"/>
              <a:pathLst>
                <a:path w="5724" h="11424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955"/>
                    <a:pt x="675" y="2025"/>
                    <a:pt x="1164" y="3002"/>
                  </a:cubicBezTo>
                  <a:cubicBezTo>
                    <a:pt x="1560" y="3979"/>
                    <a:pt x="2048" y="4933"/>
                    <a:pt x="2537" y="5910"/>
                  </a:cubicBezTo>
                  <a:cubicBezTo>
                    <a:pt x="3002" y="6887"/>
                    <a:pt x="3490" y="7748"/>
                    <a:pt x="3979" y="8725"/>
                  </a:cubicBezTo>
                  <a:cubicBezTo>
                    <a:pt x="4561" y="9679"/>
                    <a:pt x="5142" y="10563"/>
                    <a:pt x="5724" y="11423"/>
                  </a:cubicBezTo>
                  <a:cubicBezTo>
                    <a:pt x="5445" y="10470"/>
                    <a:pt x="4956" y="9399"/>
                    <a:pt x="4561" y="8422"/>
                  </a:cubicBezTo>
                  <a:cubicBezTo>
                    <a:pt x="4165" y="7469"/>
                    <a:pt x="3700" y="6491"/>
                    <a:pt x="3211" y="5514"/>
                  </a:cubicBezTo>
                  <a:cubicBezTo>
                    <a:pt x="2723" y="4561"/>
                    <a:pt x="2234" y="3677"/>
                    <a:pt x="1653" y="2699"/>
                  </a:cubicBezTo>
                  <a:cubicBezTo>
                    <a:pt x="1164" y="1746"/>
                    <a:pt x="582" y="862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5547500" y="3304150"/>
              <a:ext cx="60525" cy="315250"/>
            </a:xfrm>
            <a:custGeom>
              <a:avLst/>
              <a:gdLst/>
              <a:ahLst/>
              <a:cxnLst/>
              <a:rect l="l" t="t" r="r" b="b"/>
              <a:pathLst>
                <a:path w="2421" h="12610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2141" y="1071"/>
                    <a:pt x="1839" y="2141"/>
                    <a:pt x="1559" y="3118"/>
                  </a:cubicBezTo>
                  <a:cubicBezTo>
                    <a:pt x="1257" y="4165"/>
                    <a:pt x="1071" y="5235"/>
                    <a:pt x="885" y="6305"/>
                  </a:cubicBezTo>
                  <a:cubicBezTo>
                    <a:pt x="675" y="7375"/>
                    <a:pt x="489" y="8352"/>
                    <a:pt x="303" y="9399"/>
                  </a:cubicBezTo>
                  <a:cubicBezTo>
                    <a:pt x="210" y="10469"/>
                    <a:pt x="94" y="11539"/>
                    <a:pt x="1" y="12610"/>
                  </a:cubicBezTo>
                  <a:cubicBezTo>
                    <a:pt x="396" y="11633"/>
                    <a:pt x="675" y="10562"/>
                    <a:pt x="885" y="9609"/>
                  </a:cubicBezTo>
                  <a:cubicBezTo>
                    <a:pt x="1164" y="8538"/>
                    <a:pt x="1373" y="7468"/>
                    <a:pt x="1653" y="6398"/>
                  </a:cubicBezTo>
                  <a:cubicBezTo>
                    <a:pt x="1839" y="5328"/>
                    <a:pt x="2048" y="4281"/>
                    <a:pt x="2141" y="3304"/>
                  </a:cubicBezTo>
                  <a:cubicBezTo>
                    <a:pt x="2327" y="2234"/>
                    <a:pt x="2420" y="1164"/>
                    <a:pt x="2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5465500" y="3350100"/>
              <a:ext cx="50625" cy="317575"/>
            </a:xfrm>
            <a:custGeom>
              <a:avLst/>
              <a:gdLst/>
              <a:ahLst/>
              <a:cxnLst/>
              <a:rect l="l" t="t" r="r" b="b"/>
              <a:pathLst>
                <a:path w="2025" h="12703" extrusionOk="0">
                  <a:moveTo>
                    <a:pt x="1" y="0"/>
                  </a:moveTo>
                  <a:cubicBezTo>
                    <a:pt x="1" y="1071"/>
                    <a:pt x="94" y="2141"/>
                    <a:pt x="187" y="3211"/>
                  </a:cubicBezTo>
                  <a:cubicBezTo>
                    <a:pt x="280" y="4281"/>
                    <a:pt x="466" y="5351"/>
                    <a:pt x="582" y="6398"/>
                  </a:cubicBezTo>
                  <a:cubicBezTo>
                    <a:pt x="768" y="7468"/>
                    <a:pt x="954" y="8538"/>
                    <a:pt x="1257" y="9608"/>
                  </a:cubicBezTo>
                  <a:cubicBezTo>
                    <a:pt x="1443" y="10586"/>
                    <a:pt x="1745" y="11632"/>
                    <a:pt x="2025" y="12703"/>
                  </a:cubicBezTo>
                  <a:cubicBezTo>
                    <a:pt x="2025" y="11632"/>
                    <a:pt x="1931" y="10586"/>
                    <a:pt x="1838" y="9515"/>
                  </a:cubicBezTo>
                  <a:cubicBezTo>
                    <a:pt x="1745" y="8445"/>
                    <a:pt x="1536" y="7375"/>
                    <a:pt x="1350" y="6305"/>
                  </a:cubicBezTo>
                  <a:cubicBezTo>
                    <a:pt x="1164" y="5235"/>
                    <a:pt x="954" y="4188"/>
                    <a:pt x="768" y="3118"/>
                  </a:cubicBezTo>
                  <a:cubicBezTo>
                    <a:pt x="582" y="2048"/>
                    <a:pt x="280" y="107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5164825" y="3105675"/>
              <a:ext cx="569400" cy="454375"/>
            </a:xfrm>
            <a:custGeom>
              <a:avLst/>
              <a:gdLst/>
              <a:ahLst/>
              <a:cxnLst/>
              <a:rect l="l" t="t" r="r" b="b"/>
              <a:pathLst>
                <a:path w="22776" h="18175" extrusionOk="0">
                  <a:moveTo>
                    <a:pt x="14355" y="0"/>
                  </a:moveTo>
                  <a:cubicBezTo>
                    <a:pt x="12767" y="0"/>
                    <a:pt x="11233" y="1421"/>
                    <a:pt x="11144" y="3101"/>
                  </a:cubicBezTo>
                  <a:cubicBezTo>
                    <a:pt x="10543" y="1954"/>
                    <a:pt x="9344" y="1291"/>
                    <a:pt x="8104" y="1291"/>
                  </a:cubicBezTo>
                  <a:cubicBezTo>
                    <a:pt x="7759" y="1291"/>
                    <a:pt x="7412" y="1343"/>
                    <a:pt x="7072" y="1449"/>
                  </a:cubicBezTo>
                  <a:cubicBezTo>
                    <a:pt x="5630" y="1845"/>
                    <a:pt x="4560" y="3496"/>
                    <a:pt x="4746" y="5032"/>
                  </a:cubicBezTo>
                  <a:cubicBezTo>
                    <a:pt x="4409" y="4787"/>
                    <a:pt x="3949" y="4642"/>
                    <a:pt x="3513" y="4642"/>
                  </a:cubicBezTo>
                  <a:cubicBezTo>
                    <a:pt x="3077" y="4642"/>
                    <a:pt x="2664" y="4787"/>
                    <a:pt x="2420" y="5125"/>
                  </a:cubicBezTo>
                  <a:cubicBezTo>
                    <a:pt x="1931" y="5613"/>
                    <a:pt x="2420" y="6497"/>
                    <a:pt x="2815" y="6869"/>
                  </a:cubicBezTo>
                  <a:cubicBezTo>
                    <a:pt x="977" y="8149"/>
                    <a:pt x="0" y="10848"/>
                    <a:pt x="1349" y="12802"/>
                  </a:cubicBezTo>
                  <a:cubicBezTo>
                    <a:pt x="2095" y="13901"/>
                    <a:pt x="3403" y="14458"/>
                    <a:pt x="4708" y="14458"/>
                  </a:cubicBezTo>
                  <a:cubicBezTo>
                    <a:pt x="5805" y="14458"/>
                    <a:pt x="6899" y="14064"/>
                    <a:pt x="7654" y="13267"/>
                  </a:cubicBezTo>
                  <a:cubicBezTo>
                    <a:pt x="8329" y="14826"/>
                    <a:pt x="9306" y="16291"/>
                    <a:pt x="10655" y="17245"/>
                  </a:cubicBezTo>
                  <a:cubicBezTo>
                    <a:pt x="11546" y="17839"/>
                    <a:pt x="12608" y="18175"/>
                    <a:pt x="13634" y="18175"/>
                  </a:cubicBezTo>
                  <a:cubicBezTo>
                    <a:pt x="14296" y="18175"/>
                    <a:pt x="14942" y="18035"/>
                    <a:pt x="15517" y="17734"/>
                  </a:cubicBezTo>
                  <a:cubicBezTo>
                    <a:pt x="17053" y="16966"/>
                    <a:pt x="17937" y="15012"/>
                    <a:pt x="17355" y="13476"/>
                  </a:cubicBezTo>
                  <a:lnTo>
                    <a:pt x="17355" y="13476"/>
                  </a:lnTo>
                  <a:cubicBezTo>
                    <a:pt x="17815" y="13751"/>
                    <a:pt x="18346" y="13879"/>
                    <a:pt x="18887" y="13879"/>
                  </a:cubicBezTo>
                  <a:cubicBezTo>
                    <a:pt x="20044" y="13879"/>
                    <a:pt x="21249" y="13296"/>
                    <a:pt x="21915" y="12313"/>
                  </a:cubicBezTo>
                  <a:cubicBezTo>
                    <a:pt x="22775" y="10755"/>
                    <a:pt x="22287" y="8614"/>
                    <a:pt x="20845" y="7660"/>
                  </a:cubicBezTo>
                  <a:cubicBezTo>
                    <a:pt x="22194" y="6986"/>
                    <a:pt x="22589" y="4939"/>
                    <a:pt x="21705" y="3682"/>
                  </a:cubicBezTo>
                  <a:cubicBezTo>
                    <a:pt x="21191" y="3055"/>
                    <a:pt x="20357" y="2711"/>
                    <a:pt x="19531" y="2711"/>
                  </a:cubicBezTo>
                  <a:cubicBezTo>
                    <a:pt x="18826" y="2711"/>
                    <a:pt x="18127" y="2961"/>
                    <a:pt x="17634" y="3496"/>
                  </a:cubicBezTo>
                  <a:cubicBezTo>
                    <a:pt x="17727" y="1751"/>
                    <a:pt x="16285" y="100"/>
                    <a:pt x="14540" y="7"/>
                  </a:cubicBezTo>
                  <a:cubicBezTo>
                    <a:pt x="14478" y="2"/>
                    <a:pt x="14417" y="0"/>
                    <a:pt x="14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356150" y="3226800"/>
              <a:ext cx="65750" cy="159975"/>
            </a:xfrm>
            <a:custGeom>
              <a:avLst/>
              <a:gdLst/>
              <a:ahLst/>
              <a:cxnLst/>
              <a:rect l="l" t="t" r="r" b="b"/>
              <a:pathLst>
                <a:path w="2630" h="6399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582"/>
                    <a:pt x="583" y="1071"/>
                    <a:pt x="885" y="1559"/>
                  </a:cubicBezTo>
                  <a:cubicBezTo>
                    <a:pt x="1071" y="2024"/>
                    <a:pt x="1257" y="2513"/>
                    <a:pt x="1350" y="3002"/>
                  </a:cubicBezTo>
                  <a:cubicBezTo>
                    <a:pt x="1467" y="3583"/>
                    <a:pt x="1467" y="4072"/>
                    <a:pt x="1467" y="4653"/>
                  </a:cubicBezTo>
                  <a:cubicBezTo>
                    <a:pt x="1467" y="5235"/>
                    <a:pt x="1467" y="5723"/>
                    <a:pt x="1257" y="6398"/>
                  </a:cubicBezTo>
                  <a:cubicBezTo>
                    <a:pt x="1839" y="6003"/>
                    <a:pt x="2234" y="5421"/>
                    <a:pt x="2420" y="4746"/>
                  </a:cubicBezTo>
                  <a:cubicBezTo>
                    <a:pt x="2630" y="4165"/>
                    <a:pt x="2630" y="3490"/>
                    <a:pt x="2420" y="2815"/>
                  </a:cubicBezTo>
                  <a:cubicBezTo>
                    <a:pt x="2327" y="2141"/>
                    <a:pt x="2048" y="1559"/>
                    <a:pt x="1653" y="1071"/>
                  </a:cubicBezTo>
                  <a:cubicBezTo>
                    <a:pt x="1164" y="489"/>
                    <a:pt x="583" y="9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5545175" y="3267650"/>
              <a:ext cx="75050" cy="133650"/>
            </a:xfrm>
            <a:custGeom>
              <a:avLst/>
              <a:gdLst/>
              <a:ahLst/>
              <a:cxnLst/>
              <a:rect l="l" t="t" r="r" b="b"/>
              <a:pathLst>
                <a:path w="3002" h="5346" extrusionOk="0">
                  <a:moveTo>
                    <a:pt x="2765" y="0"/>
                  </a:moveTo>
                  <a:cubicBezTo>
                    <a:pt x="2244" y="0"/>
                    <a:pt x="1680" y="245"/>
                    <a:pt x="1257" y="507"/>
                  </a:cubicBezTo>
                  <a:cubicBezTo>
                    <a:pt x="768" y="879"/>
                    <a:pt x="396" y="1461"/>
                    <a:pt x="187" y="2042"/>
                  </a:cubicBezTo>
                  <a:cubicBezTo>
                    <a:pt x="1" y="2717"/>
                    <a:pt x="1" y="3415"/>
                    <a:pt x="187" y="3996"/>
                  </a:cubicBezTo>
                  <a:cubicBezTo>
                    <a:pt x="396" y="4578"/>
                    <a:pt x="768" y="5043"/>
                    <a:pt x="1257" y="5346"/>
                  </a:cubicBezTo>
                  <a:cubicBezTo>
                    <a:pt x="1164" y="4764"/>
                    <a:pt x="1071" y="4276"/>
                    <a:pt x="1071" y="3787"/>
                  </a:cubicBezTo>
                  <a:cubicBezTo>
                    <a:pt x="1071" y="3298"/>
                    <a:pt x="1164" y="2833"/>
                    <a:pt x="1257" y="2438"/>
                  </a:cubicBezTo>
                  <a:cubicBezTo>
                    <a:pt x="1466" y="2042"/>
                    <a:pt x="1652" y="1554"/>
                    <a:pt x="1932" y="1181"/>
                  </a:cubicBezTo>
                  <a:cubicBezTo>
                    <a:pt x="2234" y="786"/>
                    <a:pt x="2513" y="390"/>
                    <a:pt x="3002" y="18"/>
                  </a:cubicBezTo>
                  <a:cubicBezTo>
                    <a:pt x="2924" y="6"/>
                    <a:pt x="2845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34" name="Google Shape;234;p3"/>
          <p:cNvGrpSpPr/>
          <p:nvPr/>
        </p:nvGrpSpPr>
        <p:grpSpPr>
          <a:xfrm rot="3369565">
            <a:off x="9628962" y="4428575"/>
            <a:ext cx="652953" cy="2244211"/>
            <a:chOff x="4871700" y="1797250"/>
            <a:chExt cx="319900" cy="1099500"/>
          </a:xfrm>
        </p:grpSpPr>
        <p:sp>
          <p:nvSpPr>
            <p:cNvPr id="235" name="Google Shape;235;p3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49" name="Google Shape;249;p3"/>
          <p:cNvSpPr txBox="1">
            <a:spLocks noGrp="1"/>
          </p:cNvSpPr>
          <p:nvPr>
            <p:ph type="subTitle" idx="1"/>
          </p:nvPr>
        </p:nvSpPr>
        <p:spPr>
          <a:xfrm>
            <a:off x="4016000" y="3899633"/>
            <a:ext cx="41600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50" name="Google Shape;250;p3"/>
          <p:cNvSpPr/>
          <p:nvPr/>
        </p:nvSpPr>
        <p:spPr>
          <a:xfrm>
            <a:off x="8378713" y="-457299"/>
            <a:ext cx="4160056" cy="2948327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51" name="Google Shape;251;p3"/>
          <p:cNvGrpSpPr/>
          <p:nvPr/>
        </p:nvGrpSpPr>
        <p:grpSpPr>
          <a:xfrm>
            <a:off x="244666" y="4920533"/>
            <a:ext cx="2630451" cy="1622267"/>
            <a:chOff x="3095850" y="2740875"/>
            <a:chExt cx="1972838" cy="1216700"/>
          </a:xfrm>
        </p:grpSpPr>
        <p:sp>
          <p:nvSpPr>
            <p:cNvPr id="252" name="Google Shape;252;p3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57" name="Google Shape;257;p3"/>
          <p:cNvGrpSpPr/>
          <p:nvPr/>
        </p:nvGrpSpPr>
        <p:grpSpPr>
          <a:xfrm rot="659021">
            <a:off x="9283287" y="383347"/>
            <a:ext cx="2350908" cy="1841584"/>
            <a:chOff x="3495050" y="1152875"/>
            <a:chExt cx="1082275" cy="847800"/>
          </a:xfrm>
        </p:grpSpPr>
        <p:sp>
          <p:nvSpPr>
            <p:cNvPr id="258" name="Google Shape;258;p3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66" name="Google Shape;266;p3"/>
          <p:cNvGrpSpPr/>
          <p:nvPr/>
        </p:nvGrpSpPr>
        <p:grpSpPr>
          <a:xfrm>
            <a:off x="11208280" y="-120150"/>
            <a:ext cx="656392" cy="1343460"/>
            <a:chOff x="5291025" y="2315450"/>
            <a:chExt cx="319900" cy="654750"/>
          </a:xfrm>
        </p:grpSpPr>
        <p:sp>
          <p:nvSpPr>
            <p:cNvPr id="267" name="Google Shape;267;p3"/>
            <p:cNvSpPr/>
            <p:nvPr/>
          </p:nvSpPr>
          <p:spPr>
            <a:xfrm>
              <a:off x="5382925" y="2317775"/>
              <a:ext cx="193675" cy="348975"/>
            </a:xfrm>
            <a:custGeom>
              <a:avLst/>
              <a:gdLst/>
              <a:ahLst/>
              <a:cxnLst/>
              <a:rect l="l" t="t" r="r" b="b"/>
              <a:pathLst>
                <a:path w="7747" h="13959" extrusionOk="0">
                  <a:moveTo>
                    <a:pt x="7747" y="0"/>
                  </a:moveTo>
                  <a:lnTo>
                    <a:pt x="7747" y="0"/>
                  </a:lnTo>
                  <a:cubicBezTo>
                    <a:pt x="4560" y="2536"/>
                    <a:pt x="0" y="9794"/>
                    <a:pt x="2420" y="13958"/>
                  </a:cubicBezTo>
                  <a:cubicBezTo>
                    <a:pt x="4560" y="13586"/>
                    <a:pt x="6095" y="9608"/>
                    <a:pt x="6793" y="7770"/>
                  </a:cubicBezTo>
                  <a:cubicBezTo>
                    <a:pt x="7165" y="6514"/>
                    <a:pt x="7561" y="5235"/>
                    <a:pt x="7654" y="3885"/>
                  </a:cubicBezTo>
                  <a:cubicBezTo>
                    <a:pt x="7747" y="3397"/>
                    <a:pt x="7561" y="210"/>
                    <a:pt x="77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5322425" y="2315450"/>
              <a:ext cx="196025" cy="342000"/>
            </a:xfrm>
            <a:custGeom>
              <a:avLst/>
              <a:gdLst/>
              <a:ahLst/>
              <a:cxnLst/>
              <a:rect l="l" t="t" r="r" b="b"/>
              <a:pathLst>
                <a:path w="7841" h="13680" extrusionOk="0">
                  <a:moveTo>
                    <a:pt x="489" y="0"/>
                  </a:moveTo>
                  <a:cubicBezTo>
                    <a:pt x="1" y="4071"/>
                    <a:pt x="2025" y="12423"/>
                    <a:pt x="6677" y="13679"/>
                  </a:cubicBezTo>
                  <a:cubicBezTo>
                    <a:pt x="7841" y="11934"/>
                    <a:pt x="6096" y="7956"/>
                    <a:pt x="5328" y="6212"/>
                  </a:cubicBezTo>
                  <a:cubicBezTo>
                    <a:pt x="4747" y="5048"/>
                    <a:pt x="4072" y="3885"/>
                    <a:pt x="3188" y="2815"/>
                  </a:cubicBezTo>
                  <a:cubicBezTo>
                    <a:pt x="2909" y="2420"/>
                    <a:pt x="489" y="303"/>
                    <a:pt x="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5291025" y="2579050"/>
              <a:ext cx="319900" cy="391150"/>
            </a:xfrm>
            <a:custGeom>
              <a:avLst/>
              <a:gdLst/>
              <a:ahLst/>
              <a:cxnLst/>
              <a:rect l="l" t="t" r="r" b="b"/>
              <a:pathLst>
                <a:path w="12796" h="15646" extrusionOk="0">
                  <a:moveTo>
                    <a:pt x="5544" y="1"/>
                  </a:moveTo>
                  <a:cubicBezTo>
                    <a:pt x="5472" y="1"/>
                    <a:pt x="5400" y="6"/>
                    <a:pt x="5328" y="18"/>
                  </a:cubicBezTo>
                  <a:cubicBezTo>
                    <a:pt x="4537" y="134"/>
                    <a:pt x="3955" y="809"/>
                    <a:pt x="3862" y="1484"/>
                  </a:cubicBezTo>
                  <a:cubicBezTo>
                    <a:pt x="1536" y="3042"/>
                    <a:pt x="0" y="6322"/>
                    <a:pt x="768" y="9905"/>
                  </a:cubicBezTo>
                  <a:cubicBezTo>
                    <a:pt x="1164" y="11766"/>
                    <a:pt x="2327" y="13604"/>
                    <a:pt x="4072" y="14465"/>
                  </a:cubicBezTo>
                  <a:cubicBezTo>
                    <a:pt x="4704" y="14714"/>
                    <a:pt x="5337" y="14884"/>
                    <a:pt x="5983" y="14884"/>
                  </a:cubicBezTo>
                  <a:cubicBezTo>
                    <a:pt x="6121" y="14884"/>
                    <a:pt x="6259" y="14877"/>
                    <a:pt x="6398" y="14860"/>
                  </a:cubicBezTo>
                  <a:cubicBezTo>
                    <a:pt x="6804" y="15368"/>
                    <a:pt x="7459" y="15646"/>
                    <a:pt x="8068" y="15646"/>
                  </a:cubicBezTo>
                  <a:cubicBezTo>
                    <a:pt x="8156" y="15646"/>
                    <a:pt x="8244" y="15640"/>
                    <a:pt x="8329" y="15628"/>
                  </a:cubicBezTo>
                  <a:cubicBezTo>
                    <a:pt x="9190" y="15349"/>
                    <a:pt x="9678" y="14465"/>
                    <a:pt x="9678" y="13790"/>
                  </a:cubicBezTo>
                  <a:cubicBezTo>
                    <a:pt x="10167" y="13395"/>
                    <a:pt x="10655" y="13022"/>
                    <a:pt x="11051" y="12441"/>
                  </a:cubicBezTo>
                  <a:cubicBezTo>
                    <a:pt x="12586" y="10301"/>
                    <a:pt x="12796" y="7393"/>
                    <a:pt x="11725" y="4973"/>
                  </a:cubicBezTo>
                  <a:cubicBezTo>
                    <a:pt x="10469" y="2065"/>
                    <a:pt x="8724" y="809"/>
                    <a:pt x="6980" y="599"/>
                  </a:cubicBezTo>
                  <a:cubicBezTo>
                    <a:pt x="6552" y="273"/>
                    <a:pt x="6052" y="1"/>
                    <a:pt x="55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70" name="Google Shape;270;p3"/>
          <p:cNvGrpSpPr/>
          <p:nvPr/>
        </p:nvGrpSpPr>
        <p:grpSpPr>
          <a:xfrm>
            <a:off x="368515" y="1919408"/>
            <a:ext cx="652944" cy="1119035"/>
            <a:chOff x="1332275" y="1990950"/>
            <a:chExt cx="359050" cy="615350"/>
          </a:xfrm>
        </p:grpSpPr>
        <p:sp>
          <p:nvSpPr>
            <p:cNvPr id="271" name="Google Shape;271;p3"/>
            <p:cNvSpPr/>
            <p:nvPr/>
          </p:nvSpPr>
          <p:spPr>
            <a:xfrm>
              <a:off x="137455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93" y="0"/>
                  </a:moveTo>
                  <a:cubicBezTo>
                    <a:pt x="2279" y="0"/>
                    <a:pt x="2163" y="13"/>
                    <a:pt x="2048" y="38"/>
                  </a:cubicBezTo>
                  <a:lnTo>
                    <a:pt x="1955" y="38"/>
                  </a:lnTo>
                  <a:cubicBezTo>
                    <a:pt x="582" y="411"/>
                    <a:pt x="1" y="2458"/>
                    <a:pt x="1071" y="3435"/>
                  </a:cubicBezTo>
                  <a:cubicBezTo>
                    <a:pt x="1419" y="3775"/>
                    <a:pt x="1888" y="3931"/>
                    <a:pt x="2366" y="3931"/>
                  </a:cubicBezTo>
                  <a:cubicBezTo>
                    <a:pt x="3229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147400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04" y="0"/>
                  </a:moveTo>
                  <a:cubicBezTo>
                    <a:pt x="2181" y="0"/>
                    <a:pt x="2057" y="13"/>
                    <a:pt x="1932" y="38"/>
                  </a:cubicBezTo>
                  <a:lnTo>
                    <a:pt x="1839" y="38"/>
                  </a:lnTo>
                  <a:cubicBezTo>
                    <a:pt x="582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9" y="3931"/>
                  </a:cubicBezTo>
                  <a:cubicBezTo>
                    <a:pt x="3181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1573450" y="2220275"/>
              <a:ext cx="117825" cy="98300"/>
            </a:xfrm>
            <a:custGeom>
              <a:avLst/>
              <a:gdLst/>
              <a:ahLst/>
              <a:cxnLst/>
              <a:rect l="l" t="t" r="r" b="b"/>
              <a:pathLst>
                <a:path w="4713" h="3932" extrusionOk="0">
                  <a:moveTo>
                    <a:pt x="2284" y="0"/>
                  </a:moveTo>
                  <a:cubicBezTo>
                    <a:pt x="2167" y="0"/>
                    <a:pt x="2049" y="13"/>
                    <a:pt x="1932" y="38"/>
                  </a:cubicBezTo>
                  <a:lnTo>
                    <a:pt x="1839" y="38"/>
                  </a:lnTo>
                  <a:cubicBezTo>
                    <a:pt x="489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8" y="3931"/>
                  </a:cubicBezTo>
                  <a:cubicBezTo>
                    <a:pt x="3178" y="3931"/>
                    <a:pt x="4112" y="3420"/>
                    <a:pt x="4351" y="2551"/>
                  </a:cubicBezTo>
                  <a:cubicBezTo>
                    <a:pt x="4713" y="1402"/>
                    <a:pt x="3538" y="0"/>
                    <a:pt x="2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137455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373" y="1"/>
                  </a:moveTo>
                  <a:cubicBezTo>
                    <a:pt x="2265" y="1"/>
                    <a:pt x="2156" y="12"/>
                    <a:pt x="2048" y="34"/>
                  </a:cubicBezTo>
                  <a:lnTo>
                    <a:pt x="1955" y="127"/>
                  </a:lnTo>
                  <a:cubicBezTo>
                    <a:pt x="582" y="430"/>
                    <a:pt x="1" y="2454"/>
                    <a:pt x="1071" y="3431"/>
                  </a:cubicBezTo>
                  <a:cubicBezTo>
                    <a:pt x="1425" y="3819"/>
                    <a:pt x="1905" y="3990"/>
                    <a:pt x="2392" y="3990"/>
                  </a:cubicBezTo>
                  <a:cubicBezTo>
                    <a:pt x="3247" y="3990"/>
                    <a:pt x="4122" y="3463"/>
                    <a:pt x="4374" y="2663"/>
                  </a:cubicBezTo>
                  <a:cubicBezTo>
                    <a:pt x="4716" y="1401"/>
                    <a:pt x="3603" y="1"/>
                    <a:pt x="2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147400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282" y="1"/>
                  </a:moveTo>
                  <a:cubicBezTo>
                    <a:pt x="2167" y="1"/>
                    <a:pt x="2050" y="12"/>
                    <a:pt x="1932" y="34"/>
                  </a:cubicBezTo>
                  <a:lnTo>
                    <a:pt x="1839" y="127"/>
                  </a:lnTo>
                  <a:cubicBezTo>
                    <a:pt x="582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7" y="3990"/>
                  </a:cubicBezTo>
                  <a:cubicBezTo>
                    <a:pt x="3200" y="3990"/>
                    <a:pt x="4122" y="3463"/>
                    <a:pt x="4374" y="2663"/>
                  </a:cubicBezTo>
                  <a:cubicBezTo>
                    <a:pt x="4717" y="1401"/>
                    <a:pt x="3603" y="1"/>
                    <a:pt x="2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1573450" y="2314600"/>
              <a:ext cx="117875" cy="99750"/>
            </a:xfrm>
            <a:custGeom>
              <a:avLst/>
              <a:gdLst/>
              <a:ahLst/>
              <a:cxnLst/>
              <a:rect l="l" t="t" r="r" b="b"/>
              <a:pathLst>
                <a:path w="4715" h="3990" extrusionOk="0">
                  <a:moveTo>
                    <a:pt x="2263" y="1"/>
                  </a:moveTo>
                  <a:cubicBezTo>
                    <a:pt x="2153" y="1"/>
                    <a:pt x="2042" y="12"/>
                    <a:pt x="1932" y="34"/>
                  </a:cubicBezTo>
                  <a:lnTo>
                    <a:pt x="1839" y="127"/>
                  </a:lnTo>
                  <a:cubicBezTo>
                    <a:pt x="489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6" y="3990"/>
                  </a:cubicBezTo>
                  <a:cubicBezTo>
                    <a:pt x="3197" y="3990"/>
                    <a:pt x="4114" y="3463"/>
                    <a:pt x="4351" y="2663"/>
                  </a:cubicBezTo>
                  <a:cubicBezTo>
                    <a:pt x="4715" y="1401"/>
                    <a:pt x="3524" y="1"/>
                    <a:pt x="2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137455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481" y="1"/>
                  </a:moveTo>
                  <a:cubicBezTo>
                    <a:pt x="2338" y="1"/>
                    <a:pt x="2193" y="21"/>
                    <a:pt x="2048" y="63"/>
                  </a:cubicBezTo>
                  <a:lnTo>
                    <a:pt x="1955" y="63"/>
                  </a:lnTo>
                  <a:cubicBezTo>
                    <a:pt x="582" y="459"/>
                    <a:pt x="1" y="2390"/>
                    <a:pt x="1071" y="3460"/>
                  </a:cubicBezTo>
                  <a:cubicBezTo>
                    <a:pt x="1421" y="3810"/>
                    <a:pt x="1895" y="3972"/>
                    <a:pt x="2376" y="3972"/>
                  </a:cubicBezTo>
                  <a:cubicBezTo>
                    <a:pt x="3236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147400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300" y="3972"/>
                  </a:cubicBezTo>
                  <a:cubicBezTo>
                    <a:pt x="3188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1573450" y="2413325"/>
              <a:ext cx="117625" cy="99325"/>
            </a:xfrm>
            <a:custGeom>
              <a:avLst/>
              <a:gdLst/>
              <a:ahLst/>
              <a:cxnLst/>
              <a:rect l="l" t="t" r="r" b="b"/>
              <a:pathLst>
                <a:path w="4705" h="3973" extrusionOk="0">
                  <a:moveTo>
                    <a:pt x="2375" y="1"/>
                  </a:moveTo>
                  <a:cubicBezTo>
                    <a:pt x="2228" y="1"/>
                    <a:pt x="2079" y="21"/>
                    <a:pt x="1932" y="63"/>
                  </a:cubicBezTo>
                  <a:lnTo>
                    <a:pt x="1839" y="63"/>
                  </a:lnTo>
                  <a:cubicBezTo>
                    <a:pt x="489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299" y="3972"/>
                  </a:cubicBezTo>
                  <a:cubicBezTo>
                    <a:pt x="3185" y="3972"/>
                    <a:pt x="4113" y="3456"/>
                    <a:pt x="4351" y="2576"/>
                  </a:cubicBezTo>
                  <a:cubicBezTo>
                    <a:pt x="4704" y="1372"/>
                    <a:pt x="3593" y="1"/>
                    <a:pt x="2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1474000" y="2508125"/>
              <a:ext cx="117675" cy="98175"/>
            </a:xfrm>
            <a:custGeom>
              <a:avLst/>
              <a:gdLst/>
              <a:ahLst/>
              <a:cxnLst/>
              <a:rect l="l" t="t" r="r" b="b"/>
              <a:pathLst>
                <a:path w="4707" h="3927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35"/>
                    <a:pt x="1" y="2390"/>
                    <a:pt x="978" y="3343"/>
                  </a:cubicBezTo>
                  <a:cubicBezTo>
                    <a:pt x="1335" y="3744"/>
                    <a:pt x="1846" y="3927"/>
                    <a:pt x="2366" y="3927"/>
                  </a:cubicBezTo>
                  <a:cubicBezTo>
                    <a:pt x="3234" y="3927"/>
                    <a:pt x="4127" y="3419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1507750" y="2012425"/>
              <a:ext cx="128550" cy="223350"/>
            </a:xfrm>
            <a:custGeom>
              <a:avLst/>
              <a:gdLst/>
              <a:ahLst/>
              <a:cxnLst/>
              <a:rect l="l" t="t" r="r" b="b"/>
              <a:pathLst>
                <a:path w="5142" h="8934" extrusionOk="0">
                  <a:moveTo>
                    <a:pt x="4653" y="1"/>
                  </a:moveTo>
                  <a:cubicBezTo>
                    <a:pt x="1745" y="1862"/>
                    <a:pt x="0" y="5444"/>
                    <a:pt x="698" y="8934"/>
                  </a:cubicBezTo>
                  <a:lnTo>
                    <a:pt x="1559" y="8725"/>
                  </a:lnTo>
                  <a:cubicBezTo>
                    <a:pt x="977" y="5724"/>
                    <a:pt x="2536" y="2327"/>
                    <a:pt x="5141" y="792"/>
                  </a:cubicBezTo>
                  <a:lnTo>
                    <a:pt x="46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1332275" y="1990950"/>
              <a:ext cx="204575" cy="186675"/>
            </a:xfrm>
            <a:custGeom>
              <a:avLst/>
              <a:gdLst/>
              <a:ahLst/>
              <a:cxnLst/>
              <a:rect l="l" t="t" r="r" b="b"/>
              <a:pathLst>
                <a:path w="8183" h="7467" extrusionOk="0">
                  <a:moveTo>
                    <a:pt x="1607" y="1"/>
                  </a:moveTo>
                  <a:cubicBezTo>
                    <a:pt x="539" y="1"/>
                    <a:pt x="1" y="645"/>
                    <a:pt x="1110" y="2511"/>
                  </a:cubicBezTo>
                  <a:cubicBezTo>
                    <a:pt x="2576" y="5047"/>
                    <a:pt x="5181" y="6885"/>
                    <a:pt x="8089" y="7467"/>
                  </a:cubicBezTo>
                  <a:cubicBezTo>
                    <a:pt x="8182" y="5326"/>
                    <a:pt x="7321" y="3186"/>
                    <a:pt x="5763" y="1744"/>
                  </a:cubicBezTo>
                  <a:cubicBezTo>
                    <a:pt x="4868" y="900"/>
                    <a:pt x="2868" y="1"/>
                    <a:pt x="1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1532175" y="2079050"/>
              <a:ext cx="147750" cy="95200"/>
            </a:xfrm>
            <a:custGeom>
              <a:avLst/>
              <a:gdLst/>
              <a:ahLst/>
              <a:cxnLst/>
              <a:rect l="l" t="t" r="r" b="b"/>
              <a:pathLst>
                <a:path w="5910" h="3808" extrusionOk="0">
                  <a:moveTo>
                    <a:pt x="4347" y="0"/>
                  </a:moveTo>
                  <a:cubicBezTo>
                    <a:pt x="4058" y="0"/>
                    <a:pt x="3755" y="66"/>
                    <a:pt x="3490" y="151"/>
                  </a:cubicBezTo>
                  <a:cubicBezTo>
                    <a:pt x="1931" y="639"/>
                    <a:pt x="768" y="1895"/>
                    <a:pt x="396" y="3454"/>
                  </a:cubicBezTo>
                  <a:lnTo>
                    <a:pt x="489" y="3454"/>
                  </a:lnTo>
                  <a:cubicBezTo>
                    <a:pt x="396" y="3547"/>
                    <a:pt x="186" y="3547"/>
                    <a:pt x="0" y="3640"/>
                  </a:cubicBezTo>
                  <a:cubicBezTo>
                    <a:pt x="438" y="3751"/>
                    <a:pt x="890" y="3807"/>
                    <a:pt x="1342" y="3807"/>
                  </a:cubicBezTo>
                  <a:cubicBezTo>
                    <a:pt x="2500" y="3807"/>
                    <a:pt x="3656" y="3439"/>
                    <a:pt x="4560" y="2686"/>
                  </a:cubicBezTo>
                  <a:cubicBezTo>
                    <a:pt x="5328" y="2105"/>
                    <a:pt x="5909" y="1035"/>
                    <a:pt x="5234" y="360"/>
                  </a:cubicBezTo>
                  <a:cubicBezTo>
                    <a:pt x="5019" y="94"/>
                    <a:pt x="4693" y="0"/>
                    <a:pt x="4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84" name="Google Shape;284;p3"/>
          <p:cNvGrpSpPr/>
          <p:nvPr/>
        </p:nvGrpSpPr>
        <p:grpSpPr>
          <a:xfrm rot="-7942932">
            <a:off x="7804889" y="-487750"/>
            <a:ext cx="1127521" cy="1108724"/>
            <a:chOff x="4452350" y="1286250"/>
            <a:chExt cx="700275" cy="688600"/>
          </a:xfrm>
        </p:grpSpPr>
        <p:sp>
          <p:nvSpPr>
            <p:cNvPr id="285" name="Google Shape;285;p3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98" name="Google Shape;298;p3"/>
          <p:cNvGrpSpPr/>
          <p:nvPr/>
        </p:nvGrpSpPr>
        <p:grpSpPr>
          <a:xfrm>
            <a:off x="3215000" y="5810018"/>
            <a:ext cx="1127533" cy="950767"/>
            <a:chOff x="2385375" y="4063625"/>
            <a:chExt cx="845650" cy="713075"/>
          </a:xfrm>
        </p:grpSpPr>
        <p:sp>
          <p:nvSpPr>
            <p:cNvPr id="299" name="Google Shape;299;p3"/>
            <p:cNvSpPr/>
            <p:nvPr/>
          </p:nvSpPr>
          <p:spPr>
            <a:xfrm>
              <a:off x="2385375" y="4063625"/>
              <a:ext cx="411775" cy="713075"/>
            </a:xfrm>
            <a:custGeom>
              <a:avLst/>
              <a:gdLst/>
              <a:ahLst/>
              <a:cxnLst/>
              <a:rect l="l" t="t" r="r" b="b"/>
              <a:pathLst>
                <a:path w="16471" h="28523" extrusionOk="0">
                  <a:moveTo>
                    <a:pt x="11473" y="1"/>
                  </a:moveTo>
                  <a:cubicBezTo>
                    <a:pt x="10441" y="1"/>
                    <a:pt x="9269" y="518"/>
                    <a:pt x="8236" y="1028"/>
                  </a:cubicBezTo>
                  <a:cubicBezTo>
                    <a:pt x="2699" y="4145"/>
                    <a:pt x="0" y="12287"/>
                    <a:pt x="954" y="18196"/>
                  </a:cubicBezTo>
                  <a:cubicBezTo>
                    <a:pt x="1443" y="21198"/>
                    <a:pt x="2815" y="24012"/>
                    <a:pt x="5025" y="26036"/>
                  </a:cubicBezTo>
                  <a:cubicBezTo>
                    <a:pt x="6758" y="27553"/>
                    <a:pt x="9079" y="28523"/>
                    <a:pt x="11391" y="28523"/>
                  </a:cubicBezTo>
                  <a:cubicBezTo>
                    <a:pt x="12058" y="28523"/>
                    <a:pt x="12725" y="28442"/>
                    <a:pt x="13377" y="28270"/>
                  </a:cubicBezTo>
                  <a:cubicBezTo>
                    <a:pt x="14238" y="27991"/>
                    <a:pt x="15215" y="27502"/>
                    <a:pt x="15796" y="26711"/>
                  </a:cubicBezTo>
                  <a:cubicBezTo>
                    <a:pt x="16285" y="25943"/>
                    <a:pt x="16471" y="24780"/>
                    <a:pt x="15796" y="24012"/>
                  </a:cubicBezTo>
                  <a:cubicBezTo>
                    <a:pt x="15308" y="23338"/>
                    <a:pt x="14540" y="23128"/>
                    <a:pt x="13749" y="22849"/>
                  </a:cubicBezTo>
                  <a:cubicBezTo>
                    <a:pt x="11237" y="21872"/>
                    <a:pt x="9213" y="19732"/>
                    <a:pt x="8329" y="17126"/>
                  </a:cubicBezTo>
                  <a:cubicBezTo>
                    <a:pt x="7468" y="14614"/>
                    <a:pt x="7840" y="11590"/>
                    <a:pt x="9306" y="9380"/>
                  </a:cubicBezTo>
                  <a:cubicBezTo>
                    <a:pt x="10469" y="7425"/>
                    <a:pt x="14726" y="4238"/>
                    <a:pt x="13656" y="1516"/>
                  </a:cubicBezTo>
                  <a:cubicBezTo>
                    <a:pt x="13158" y="391"/>
                    <a:pt x="12369" y="1"/>
                    <a:pt x="114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2472600" y="4225400"/>
              <a:ext cx="280950" cy="503675"/>
            </a:xfrm>
            <a:custGeom>
              <a:avLst/>
              <a:gdLst/>
              <a:ahLst/>
              <a:cxnLst/>
              <a:rect l="l" t="t" r="r" b="b"/>
              <a:pathLst>
                <a:path w="11238" h="20147" extrusionOk="0">
                  <a:moveTo>
                    <a:pt x="2513" y="1"/>
                  </a:moveTo>
                  <a:lnTo>
                    <a:pt x="2513" y="1"/>
                  </a:lnTo>
                  <a:cubicBezTo>
                    <a:pt x="1164" y="1745"/>
                    <a:pt x="373" y="3862"/>
                    <a:pt x="94" y="6096"/>
                  </a:cubicBezTo>
                  <a:cubicBezTo>
                    <a:pt x="1" y="7166"/>
                    <a:pt x="1" y="8329"/>
                    <a:pt x="187" y="9399"/>
                  </a:cubicBezTo>
                  <a:cubicBezTo>
                    <a:pt x="280" y="10469"/>
                    <a:pt x="675" y="11632"/>
                    <a:pt x="1071" y="12586"/>
                  </a:cubicBezTo>
                  <a:cubicBezTo>
                    <a:pt x="1536" y="13656"/>
                    <a:pt x="2118" y="14633"/>
                    <a:pt x="2816" y="15494"/>
                  </a:cubicBezTo>
                  <a:cubicBezTo>
                    <a:pt x="3490" y="16378"/>
                    <a:pt x="4258" y="17146"/>
                    <a:pt x="5235" y="17821"/>
                  </a:cubicBezTo>
                  <a:cubicBezTo>
                    <a:pt x="6980" y="19193"/>
                    <a:pt x="9097" y="20054"/>
                    <a:pt x="11237" y="20147"/>
                  </a:cubicBezTo>
                  <a:cubicBezTo>
                    <a:pt x="9213" y="19565"/>
                    <a:pt x="7352" y="18495"/>
                    <a:pt x="5817" y="17053"/>
                  </a:cubicBezTo>
                  <a:cubicBezTo>
                    <a:pt x="5026" y="16378"/>
                    <a:pt x="4258" y="15704"/>
                    <a:pt x="3676" y="14820"/>
                  </a:cubicBezTo>
                  <a:cubicBezTo>
                    <a:pt x="3095" y="13959"/>
                    <a:pt x="2513" y="13075"/>
                    <a:pt x="2118" y="12098"/>
                  </a:cubicBezTo>
                  <a:cubicBezTo>
                    <a:pt x="1746" y="11237"/>
                    <a:pt x="1443" y="10260"/>
                    <a:pt x="1257" y="9190"/>
                  </a:cubicBezTo>
                  <a:cubicBezTo>
                    <a:pt x="1071" y="8236"/>
                    <a:pt x="955" y="7166"/>
                    <a:pt x="1071" y="6096"/>
                  </a:cubicBezTo>
                  <a:cubicBezTo>
                    <a:pt x="1071" y="4072"/>
                    <a:pt x="1536" y="1931"/>
                    <a:pt x="25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2598225" y="4066700"/>
              <a:ext cx="632800" cy="590350"/>
            </a:xfrm>
            <a:custGeom>
              <a:avLst/>
              <a:gdLst/>
              <a:ahLst/>
              <a:cxnLst/>
              <a:rect l="l" t="t" r="r" b="b"/>
              <a:pathLst>
                <a:path w="25312" h="23614" extrusionOk="0">
                  <a:moveTo>
                    <a:pt x="4745" y="1"/>
                  </a:moveTo>
                  <a:cubicBezTo>
                    <a:pt x="3064" y="1"/>
                    <a:pt x="2233" y="1926"/>
                    <a:pt x="1746" y="3720"/>
                  </a:cubicBezTo>
                  <a:cubicBezTo>
                    <a:pt x="1" y="9722"/>
                    <a:pt x="3793" y="17492"/>
                    <a:pt x="8725" y="20981"/>
                  </a:cubicBezTo>
                  <a:cubicBezTo>
                    <a:pt x="10964" y="22581"/>
                    <a:pt x="13593" y="23613"/>
                    <a:pt x="16327" y="23613"/>
                  </a:cubicBezTo>
                  <a:cubicBezTo>
                    <a:pt x="16576" y="23613"/>
                    <a:pt x="16826" y="23605"/>
                    <a:pt x="17076" y="23587"/>
                  </a:cubicBezTo>
                  <a:cubicBezTo>
                    <a:pt x="20077" y="23494"/>
                    <a:pt x="22985" y="21935"/>
                    <a:pt x="24544" y="19330"/>
                  </a:cubicBezTo>
                  <a:cubicBezTo>
                    <a:pt x="25009" y="18446"/>
                    <a:pt x="25312" y="17492"/>
                    <a:pt x="25126" y="16515"/>
                  </a:cubicBezTo>
                  <a:cubicBezTo>
                    <a:pt x="25009" y="15538"/>
                    <a:pt x="24242" y="14677"/>
                    <a:pt x="23265" y="14584"/>
                  </a:cubicBezTo>
                  <a:cubicBezTo>
                    <a:pt x="23184" y="14574"/>
                    <a:pt x="23103" y="14569"/>
                    <a:pt x="23022" y="14569"/>
                  </a:cubicBezTo>
                  <a:cubicBezTo>
                    <a:pt x="22336" y="14569"/>
                    <a:pt x="21658" y="14905"/>
                    <a:pt x="21055" y="15259"/>
                  </a:cubicBezTo>
                  <a:cubicBezTo>
                    <a:pt x="19893" y="15749"/>
                    <a:pt x="18635" y="15995"/>
                    <a:pt x="17379" y="15995"/>
                  </a:cubicBezTo>
                  <a:cubicBezTo>
                    <a:pt x="15892" y="15995"/>
                    <a:pt x="14410" y="15650"/>
                    <a:pt x="13098" y="14956"/>
                  </a:cubicBezTo>
                  <a:cubicBezTo>
                    <a:pt x="10679" y="13793"/>
                    <a:pt x="8934" y="11467"/>
                    <a:pt x="8259" y="8768"/>
                  </a:cubicBezTo>
                  <a:cubicBezTo>
                    <a:pt x="7771" y="6628"/>
                    <a:pt x="8539" y="1300"/>
                    <a:pt x="5817" y="230"/>
                  </a:cubicBezTo>
                  <a:cubicBezTo>
                    <a:pt x="5425" y="72"/>
                    <a:pt x="5070" y="1"/>
                    <a:pt x="47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2695350" y="4295200"/>
              <a:ext cx="513575" cy="270450"/>
            </a:xfrm>
            <a:custGeom>
              <a:avLst/>
              <a:gdLst/>
              <a:ahLst/>
              <a:cxnLst/>
              <a:rect l="l" t="t" r="r" b="b"/>
              <a:pathLst>
                <a:path w="20543" h="10818" extrusionOk="0">
                  <a:moveTo>
                    <a:pt x="1" y="0"/>
                  </a:moveTo>
                  <a:lnTo>
                    <a:pt x="1" y="0"/>
                  </a:lnTo>
                  <a:cubicBezTo>
                    <a:pt x="303" y="2140"/>
                    <a:pt x="1257" y="4188"/>
                    <a:pt x="2630" y="5932"/>
                  </a:cubicBezTo>
                  <a:cubicBezTo>
                    <a:pt x="3304" y="6793"/>
                    <a:pt x="4165" y="7561"/>
                    <a:pt x="5049" y="8259"/>
                  </a:cubicBezTo>
                  <a:cubicBezTo>
                    <a:pt x="5910" y="8933"/>
                    <a:pt x="6887" y="9515"/>
                    <a:pt x="7957" y="9887"/>
                  </a:cubicBezTo>
                  <a:cubicBezTo>
                    <a:pt x="9027" y="10283"/>
                    <a:pt x="10074" y="10585"/>
                    <a:pt x="11237" y="10678"/>
                  </a:cubicBezTo>
                  <a:cubicBezTo>
                    <a:pt x="11772" y="10771"/>
                    <a:pt x="12331" y="10818"/>
                    <a:pt x="12889" y="10818"/>
                  </a:cubicBezTo>
                  <a:cubicBezTo>
                    <a:pt x="13447" y="10818"/>
                    <a:pt x="14006" y="10771"/>
                    <a:pt x="14541" y="10678"/>
                  </a:cubicBezTo>
                  <a:cubicBezTo>
                    <a:pt x="16774" y="10376"/>
                    <a:pt x="18798" y="9422"/>
                    <a:pt x="20543" y="8049"/>
                  </a:cubicBezTo>
                  <a:lnTo>
                    <a:pt x="20543" y="8049"/>
                  </a:lnTo>
                  <a:cubicBezTo>
                    <a:pt x="18612" y="9027"/>
                    <a:pt x="16472" y="9608"/>
                    <a:pt x="14448" y="9701"/>
                  </a:cubicBezTo>
                  <a:cubicBezTo>
                    <a:pt x="14004" y="9740"/>
                    <a:pt x="13577" y="9762"/>
                    <a:pt x="13154" y="9762"/>
                  </a:cubicBezTo>
                  <a:cubicBezTo>
                    <a:pt x="12556" y="9762"/>
                    <a:pt x="11967" y="9717"/>
                    <a:pt x="11354" y="9608"/>
                  </a:cubicBezTo>
                  <a:cubicBezTo>
                    <a:pt x="10376" y="9422"/>
                    <a:pt x="9306" y="9213"/>
                    <a:pt x="8329" y="8840"/>
                  </a:cubicBezTo>
                  <a:cubicBezTo>
                    <a:pt x="7469" y="8445"/>
                    <a:pt x="6491" y="7956"/>
                    <a:pt x="5724" y="7375"/>
                  </a:cubicBezTo>
                  <a:cubicBezTo>
                    <a:pt x="4840" y="6793"/>
                    <a:pt x="4072" y="6119"/>
                    <a:pt x="3304" y="5351"/>
                  </a:cubicBezTo>
                  <a:cubicBezTo>
                    <a:pt x="1932" y="3792"/>
                    <a:pt x="769" y="204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303" name="Google Shape;303;p3"/>
          <p:cNvGrpSpPr/>
          <p:nvPr/>
        </p:nvGrpSpPr>
        <p:grpSpPr>
          <a:xfrm rot="2700000">
            <a:off x="-390236" y="4142873"/>
            <a:ext cx="1019847" cy="1530777"/>
            <a:chOff x="3463650" y="2615600"/>
            <a:chExt cx="467625" cy="701900"/>
          </a:xfrm>
        </p:grpSpPr>
        <p:sp>
          <p:nvSpPr>
            <p:cNvPr id="304" name="Google Shape;304;p3"/>
            <p:cNvSpPr/>
            <p:nvPr/>
          </p:nvSpPr>
          <p:spPr>
            <a:xfrm>
              <a:off x="3463650" y="2615600"/>
              <a:ext cx="467625" cy="536200"/>
            </a:xfrm>
            <a:custGeom>
              <a:avLst/>
              <a:gdLst/>
              <a:ahLst/>
              <a:cxnLst/>
              <a:rect l="l" t="t" r="r" b="b"/>
              <a:pathLst>
                <a:path w="18705" h="21448" extrusionOk="0">
                  <a:moveTo>
                    <a:pt x="6293" y="0"/>
                  </a:moveTo>
                  <a:cubicBezTo>
                    <a:pt x="6099" y="0"/>
                    <a:pt x="5908" y="8"/>
                    <a:pt x="5723" y="22"/>
                  </a:cubicBezTo>
                  <a:cubicBezTo>
                    <a:pt x="4746" y="208"/>
                    <a:pt x="3676" y="510"/>
                    <a:pt x="3188" y="1371"/>
                  </a:cubicBezTo>
                  <a:cubicBezTo>
                    <a:pt x="2722" y="2348"/>
                    <a:pt x="3188" y="3511"/>
                    <a:pt x="3676" y="4488"/>
                  </a:cubicBezTo>
                  <a:cubicBezTo>
                    <a:pt x="4165" y="5349"/>
                    <a:pt x="4746" y="6326"/>
                    <a:pt x="4653" y="7396"/>
                  </a:cubicBezTo>
                  <a:cubicBezTo>
                    <a:pt x="4524" y="7464"/>
                    <a:pt x="4395" y="7493"/>
                    <a:pt x="4266" y="7493"/>
                  </a:cubicBezTo>
                  <a:cubicBezTo>
                    <a:pt x="3515" y="7493"/>
                    <a:pt x="2765" y="6499"/>
                    <a:pt x="1931" y="6419"/>
                  </a:cubicBezTo>
                  <a:cubicBezTo>
                    <a:pt x="1863" y="6404"/>
                    <a:pt x="1796" y="6397"/>
                    <a:pt x="1729" y="6397"/>
                  </a:cubicBezTo>
                  <a:cubicBezTo>
                    <a:pt x="951" y="6397"/>
                    <a:pt x="289" y="7350"/>
                    <a:pt x="396" y="8164"/>
                  </a:cubicBezTo>
                  <a:cubicBezTo>
                    <a:pt x="489" y="9025"/>
                    <a:pt x="1164" y="9816"/>
                    <a:pt x="1931" y="10397"/>
                  </a:cubicBezTo>
                  <a:cubicBezTo>
                    <a:pt x="2606" y="10886"/>
                    <a:pt x="3490" y="11351"/>
                    <a:pt x="4072" y="12049"/>
                  </a:cubicBezTo>
                  <a:cubicBezTo>
                    <a:pt x="4467" y="12421"/>
                    <a:pt x="4746" y="13212"/>
                    <a:pt x="4351" y="13491"/>
                  </a:cubicBezTo>
                  <a:cubicBezTo>
                    <a:pt x="4186" y="13625"/>
                    <a:pt x="3998" y="13677"/>
                    <a:pt x="3814" y="13677"/>
                  </a:cubicBezTo>
                  <a:cubicBezTo>
                    <a:pt x="3582" y="13677"/>
                    <a:pt x="3356" y="13595"/>
                    <a:pt x="3188" y="13491"/>
                  </a:cubicBezTo>
                  <a:cubicBezTo>
                    <a:pt x="2815" y="13212"/>
                    <a:pt x="2513" y="12910"/>
                    <a:pt x="2141" y="12817"/>
                  </a:cubicBezTo>
                  <a:cubicBezTo>
                    <a:pt x="1978" y="12746"/>
                    <a:pt x="1812" y="12714"/>
                    <a:pt x="1649" y="12714"/>
                  </a:cubicBezTo>
                  <a:cubicBezTo>
                    <a:pt x="1112" y="12714"/>
                    <a:pt x="610" y="13067"/>
                    <a:pt x="396" y="13584"/>
                  </a:cubicBezTo>
                  <a:cubicBezTo>
                    <a:pt x="0" y="14259"/>
                    <a:pt x="93" y="15050"/>
                    <a:pt x="396" y="15725"/>
                  </a:cubicBezTo>
                  <a:cubicBezTo>
                    <a:pt x="977" y="17283"/>
                    <a:pt x="2513" y="18330"/>
                    <a:pt x="4072" y="19121"/>
                  </a:cubicBezTo>
                  <a:cubicBezTo>
                    <a:pt x="5142" y="19703"/>
                    <a:pt x="6398" y="20563"/>
                    <a:pt x="7654" y="21052"/>
                  </a:cubicBezTo>
                  <a:cubicBezTo>
                    <a:pt x="7957" y="21238"/>
                    <a:pt x="8329" y="21354"/>
                    <a:pt x="8631" y="21448"/>
                  </a:cubicBezTo>
                  <a:lnTo>
                    <a:pt x="9213" y="21448"/>
                  </a:lnTo>
                  <a:cubicBezTo>
                    <a:pt x="10562" y="21448"/>
                    <a:pt x="12121" y="20563"/>
                    <a:pt x="13284" y="20191"/>
                  </a:cubicBezTo>
                  <a:cubicBezTo>
                    <a:pt x="14633" y="19703"/>
                    <a:pt x="16099" y="19214"/>
                    <a:pt x="17146" y="18144"/>
                  </a:cubicBezTo>
                  <a:cubicBezTo>
                    <a:pt x="18216" y="17074"/>
                    <a:pt x="18705" y="15422"/>
                    <a:pt x="18030" y="14166"/>
                  </a:cubicBezTo>
                  <a:cubicBezTo>
                    <a:pt x="17637" y="13379"/>
                    <a:pt x="16745" y="12917"/>
                    <a:pt x="15900" y="12917"/>
                  </a:cubicBezTo>
                  <a:cubicBezTo>
                    <a:pt x="15295" y="12917"/>
                    <a:pt x="14713" y="13153"/>
                    <a:pt x="14354" y="13677"/>
                  </a:cubicBezTo>
                  <a:cubicBezTo>
                    <a:pt x="14145" y="14073"/>
                    <a:pt x="13959" y="14561"/>
                    <a:pt x="13470" y="14748"/>
                  </a:cubicBezTo>
                  <a:cubicBezTo>
                    <a:pt x="13416" y="14764"/>
                    <a:pt x="13363" y="14772"/>
                    <a:pt x="13311" y="14772"/>
                  </a:cubicBezTo>
                  <a:cubicBezTo>
                    <a:pt x="12722" y="14772"/>
                    <a:pt x="12339" y="13737"/>
                    <a:pt x="12702" y="13096"/>
                  </a:cubicBezTo>
                  <a:cubicBezTo>
                    <a:pt x="13075" y="12514"/>
                    <a:pt x="13866" y="12235"/>
                    <a:pt x="14540" y="11840"/>
                  </a:cubicBezTo>
                  <a:cubicBezTo>
                    <a:pt x="16099" y="10886"/>
                    <a:pt x="16960" y="8932"/>
                    <a:pt x="16285" y="7280"/>
                  </a:cubicBezTo>
                  <a:cubicBezTo>
                    <a:pt x="15887" y="6164"/>
                    <a:pt x="14669" y="5441"/>
                    <a:pt x="13507" y="5441"/>
                  </a:cubicBezTo>
                  <a:cubicBezTo>
                    <a:pt x="12974" y="5441"/>
                    <a:pt x="12452" y="5594"/>
                    <a:pt x="12028" y="5931"/>
                  </a:cubicBezTo>
                  <a:cubicBezTo>
                    <a:pt x="11632" y="6326"/>
                    <a:pt x="11237" y="6815"/>
                    <a:pt x="10865" y="7094"/>
                  </a:cubicBezTo>
                  <a:cubicBezTo>
                    <a:pt x="10592" y="7314"/>
                    <a:pt x="10261" y="7441"/>
                    <a:pt x="9954" y="7441"/>
                  </a:cubicBezTo>
                  <a:cubicBezTo>
                    <a:pt x="9710" y="7441"/>
                    <a:pt x="9481" y="7362"/>
                    <a:pt x="9306" y="7187"/>
                  </a:cubicBezTo>
                  <a:cubicBezTo>
                    <a:pt x="9701" y="6233"/>
                    <a:pt x="10074" y="5163"/>
                    <a:pt x="10283" y="4093"/>
                  </a:cubicBezTo>
                  <a:cubicBezTo>
                    <a:pt x="10376" y="3023"/>
                    <a:pt x="10074" y="1952"/>
                    <a:pt x="9399" y="1092"/>
                  </a:cubicBezTo>
                  <a:cubicBezTo>
                    <a:pt x="8665" y="258"/>
                    <a:pt x="7422" y="0"/>
                    <a:pt x="62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3655000" y="3141900"/>
              <a:ext cx="91350" cy="175600"/>
            </a:xfrm>
            <a:custGeom>
              <a:avLst/>
              <a:gdLst/>
              <a:ahLst/>
              <a:cxnLst/>
              <a:rect l="l" t="t" r="r" b="b"/>
              <a:pathLst>
                <a:path w="3654" h="7024" extrusionOk="0">
                  <a:moveTo>
                    <a:pt x="0" y="0"/>
                  </a:moveTo>
                  <a:lnTo>
                    <a:pt x="0" y="0"/>
                  </a:lnTo>
                  <a:cubicBezTo>
                    <a:pt x="489" y="2233"/>
                    <a:pt x="1163" y="4467"/>
                    <a:pt x="2047" y="6584"/>
                  </a:cubicBezTo>
                  <a:cubicBezTo>
                    <a:pt x="2178" y="6893"/>
                    <a:pt x="2431" y="7023"/>
                    <a:pt x="2688" y="7023"/>
                  </a:cubicBezTo>
                  <a:cubicBezTo>
                    <a:pt x="3164" y="7023"/>
                    <a:pt x="3654" y="6576"/>
                    <a:pt x="3397" y="6002"/>
                  </a:cubicBezTo>
                  <a:cubicBezTo>
                    <a:pt x="2722" y="4164"/>
                    <a:pt x="2047" y="2326"/>
                    <a:pt x="1559" y="396"/>
                  </a:cubicBezTo>
                  <a:lnTo>
                    <a:pt x="977" y="396"/>
                  </a:lnTo>
                  <a:cubicBezTo>
                    <a:pt x="675" y="302"/>
                    <a:pt x="303" y="18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3611375" y="2701525"/>
              <a:ext cx="82600" cy="450275"/>
            </a:xfrm>
            <a:custGeom>
              <a:avLst/>
              <a:gdLst/>
              <a:ahLst/>
              <a:cxnLst/>
              <a:rect l="l" t="t" r="r" b="b"/>
              <a:pathLst>
                <a:path w="3304" h="18011" extrusionOk="0">
                  <a:moveTo>
                    <a:pt x="1436" y="1"/>
                  </a:moveTo>
                  <a:cubicBezTo>
                    <a:pt x="1119" y="1"/>
                    <a:pt x="819" y="179"/>
                    <a:pt x="768" y="563"/>
                  </a:cubicBezTo>
                  <a:cubicBezTo>
                    <a:pt x="0" y="6286"/>
                    <a:pt x="396" y="12101"/>
                    <a:pt x="1745" y="17615"/>
                  </a:cubicBezTo>
                  <a:cubicBezTo>
                    <a:pt x="2048" y="17801"/>
                    <a:pt x="2420" y="17917"/>
                    <a:pt x="2722" y="18011"/>
                  </a:cubicBezTo>
                  <a:lnTo>
                    <a:pt x="3304" y="18011"/>
                  </a:lnTo>
                  <a:cubicBezTo>
                    <a:pt x="1838" y="12381"/>
                    <a:pt x="1466" y="6565"/>
                    <a:pt x="2234" y="842"/>
                  </a:cubicBezTo>
                  <a:cubicBezTo>
                    <a:pt x="2286" y="302"/>
                    <a:pt x="1848" y="1"/>
                    <a:pt x="14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307" name="Google Shape;307;p3"/>
          <p:cNvGrpSpPr/>
          <p:nvPr/>
        </p:nvGrpSpPr>
        <p:grpSpPr>
          <a:xfrm>
            <a:off x="133245" y="5860326"/>
            <a:ext cx="462400" cy="700845"/>
            <a:chOff x="2525525" y="689125"/>
            <a:chExt cx="298400" cy="452275"/>
          </a:xfrm>
        </p:grpSpPr>
        <p:sp>
          <p:nvSpPr>
            <p:cNvPr id="308" name="Google Shape;308;p3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40631427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7" name="Google Shape;617;p9"/>
          <p:cNvGrpSpPr/>
          <p:nvPr/>
        </p:nvGrpSpPr>
        <p:grpSpPr>
          <a:xfrm>
            <a:off x="-780733" y="-335159"/>
            <a:ext cx="2930263" cy="1657595"/>
            <a:chOff x="3260100" y="4040200"/>
            <a:chExt cx="1579600" cy="893550"/>
          </a:xfrm>
        </p:grpSpPr>
        <p:sp>
          <p:nvSpPr>
            <p:cNvPr id="618" name="Google Shape;618;p9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45" name="Google Shape;645;p9"/>
          <p:cNvGrpSpPr/>
          <p:nvPr/>
        </p:nvGrpSpPr>
        <p:grpSpPr>
          <a:xfrm>
            <a:off x="10523615" y="-50572"/>
            <a:ext cx="2007692" cy="1572725"/>
            <a:chOff x="3495050" y="1152875"/>
            <a:chExt cx="1082275" cy="847800"/>
          </a:xfrm>
        </p:grpSpPr>
        <p:sp>
          <p:nvSpPr>
            <p:cNvPr id="646" name="Google Shape;646;p9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54" name="Google Shape;654;p9"/>
          <p:cNvGrpSpPr/>
          <p:nvPr/>
        </p:nvGrpSpPr>
        <p:grpSpPr>
          <a:xfrm>
            <a:off x="1066381" y="483441"/>
            <a:ext cx="553552" cy="839000"/>
            <a:chOff x="2525525" y="689125"/>
            <a:chExt cx="298400" cy="452275"/>
          </a:xfrm>
        </p:grpSpPr>
        <p:sp>
          <p:nvSpPr>
            <p:cNvPr id="655" name="Google Shape;655;p9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8" name="Google Shape;658;p9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9" name="Google Shape;659;p9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7" name="Google Shape;667;p9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8" name="Google Shape;668;p9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9" name="Google Shape;669;p9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0" name="Google Shape;670;p9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1" name="Google Shape;671;p9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2" name="Google Shape;672;p9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4" name="Google Shape;674;p9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5" name="Google Shape;675;p9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6" name="Google Shape;676;p9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7" name="Google Shape;677;p9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78" name="Google Shape;678;p9"/>
          <p:cNvGrpSpPr/>
          <p:nvPr/>
        </p:nvGrpSpPr>
        <p:grpSpPr>
          <a:xfrm>
            <a:off x="11107211" y="2675428"/>
            <a:ext cx="840484" cy="1507149"/>
            <a:chOff x="6608925" y="2056050"/>
            <a:chExt cx="453075" cy="812450"/>
          </a:xfrm>
        </p:grpSpPr>
        <p:sp>
          <p:nvSpPr>
            <p:cNvPr id="679" name="Google Shape;679;p9"/>
            <p:cNvSpPr/>
            <p:nvPr/>
          </p:nvSpPr>
          <p:spPr>
            <a:xfrm>
              <a:off x="6766525" y="2277050"/>
              <a:ext cx="230350" cy="544975"/>
            </a:xfrm>
            <a:custGeom>
              <a:avLst/>
              <a:gdLst/>
              <a:ahLst/>
              <a:cxnLst/>
              <a:rect l="l" t="t" r="r" b="b"/>
              <a:pathLst>
                <a:path w="9214" h="21799" extrusionOk="0">
                  <a:moveTo>
                    <a:pt x="2816" y="1"/>
                  </a:moveTo>
                  <a:lnTo>
                    <a:pt x="2420" y="1536"/>
                  </a:lnTo>
                  <a:cubicBezTo>
                    <a:pt x="1932" y="3188"/>
                    <a:pt x="1560" y="4933"/>
                    <a:pt x="1164" y="6584"/>
                  </a:cubicBezTo>
                  <a:cubicBezTo>
                    <a:pt x="885" y="8236"/>
                    <a:pt x="582" y="9888"/>
                    <a:pt x="396" y="11633"/>
                  </a:cubicBezTo>
                  <a:lnTo>
                    <a:pt x="303" y="12889"/>
                  </a:lnTo>
                  <a:lnTo>
                    <a:pt x="187" y="14145"/>
                  </a:lnTo>
                  <a:lnTo>
                    <a:pt x="94" y="15401"/>
                  </a:lnTo>
                  <a:lnTo>
                    <a:pt x="1" y="16751"/>
                  </a:lnTo>
                  <a:cubicBezTo>
                    <a:pt x="1" y="18402"/>
                    <a:pt x="1" y="20147"/>
                    <a:pt x="187" y="21799"/>
                  </a:cubicBezTo>
                  <a:cubicBezTo>
                    <a:pt x="303" y="20147"/>
                    <a:pt x="489" y="18402"/>
                    <a:pt x="676" y="16751"/>
                  </a:cubicBezTo>
                  <a:lnTo>
                    <a:pt x="769" y="15494"/>
                  </a:lnTo>
                  <a:lnTo>
                    <a:pt x="978" y="14238"/>
                  </a:lnTo>
                  <a:lnTo>
                    <a:pt x="1164" y="12982"/>
                  </a:lnTo>
                  <a:lnTo>
                    <a:pt x="1350" y="11726"/>
                  </a:lnTo>
                  <a:cubicBezTo>
                    <a:pt x="1653" y="10074"/>
                    <a:pt x="1932" y="8422"/>
                    <a:pt x="2327" y="6770"/>
                  </a:cubicBezTo>
                  <a:cubicBezTo>
                    <a:pt x="2528" y="5674"/>
                    <a:pt x="2800" y="4589"/>
                    <a:pt x="3076" y="3527"/>
                  </a:cubicBezTo>
                  <a:lnTo>
                    <a:pt x="3076" y="3527"/>
                  </a:lnTo>
                  <a:cubicBezTo>
                    <a:pt x="3384" y="4251"/>
                    <a:pt x="3697" y="4976"/>
                    <a:pt x="3979" y="5700"/>
                  </a:cubicBezTo>
                  <a:lnTo>
                    <a:pt x="4840" y="7655"/>
                  </a:lnTo>
                  <a:lnTo>
                    <a:pt x="5724" y="9492"/>
                  </a:lnTo>
                  <a:cubicBezTo>
                    <a:pt x="6212" y="10749"/>
                    <a:pt x="6794" y="12005"/>
                    <a:pt x="7375" y="13168"/>
                  </a:cubicBezTo>
                  <a:cubicBezTo>
                    <a:pt x="7957" y="14424"/>
                    <a:pt x="8632" y="15704"/>
                    <a:pt x="9213" y="16867"/>
                  </a:cubicBezTo>
                  <a:cubicBezTo>
                    <a:pt x="8818" y="15587"/>
                    <a:pt x="8329" y="14238"/>
                    <a:pt x="7864" y="12982"/>
                  </a:cubicBezTo>
                  <a:cubicBezTo>
                    <a:pt x="7469" y="11726"/>
                    <a:pt x="6980" y="10469"/>
                    <a:pt x="6491" y="9097"/>
                  </a:cubicBezTo>
                  <a:lnTo>
                    <a:pt x="5724" y="7259"/>
                  </a:lnTo>
                  <a:lnTo>
                    <a:pt x="5049" y="5328"/>
                  </a:lnTo>
                  <a:cubicBezTo>
                    <a:pt x="4468" y="4072"/>
                    <a:pt x="3979" y="2792"/>
                    <a:pt x="3490" y="1536"/>
                  </a:cubicBezTo>
                  <a:lnTo>
                    <a:pt x="28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0" name="Google Shape;680;p9"/>
            <p:cNvSpPr/>
            <p:nvPr/>
          </p:nvSpPr>
          <p:spPr>
            <a:xfrm>
              <a:off x="6694575" y="2713450"/>
              <a:ext cx="171425" cy="155050"/>
            </a:xfrm>
            <a:custGeom>
              <a:avLst/>
              <a:gdLst/>
              <a:ahLst/>
              <a:cxnLst/>
              <a:rect l="l" t="t" r="r" b="b"/>
              <a:pathLst>
                <a:path w="6857" h="6202" extrusionOk="0">
                  <a:moveTo>
                    <a:pt x="3476" y="0"/>
                  </a:moveTo>
                  <a:cubicBezTo>
                    <a:pt x="1752" y="0"/>
                    <a:pt x="0" y="1571"/>
                    <a:pt x="157" y="3273"/>
                  </a:cubicBezTo>
                  <a:cubicBezTo>
                    <a:pt x="248" y="4952"/>
                    <a:pt x="1929" y="6201"/>
                    <a:pt x="3536" y="6201"/>
                  </a:cubicBezTo>
                  <a:cubicBezTo>
                    <a:pt x="3978" y="6201"/>
                    <a:pt x="4414" y="6107"/>
                    <a:pt x="4810" y="5902"/>
                  </a:cubicBezTo>
                  <a:cubicBezTo>
                    <a:pt x="6671" y="4925"/>
                    <a:pt x="6857" y="1830"/>
                    <a:pt x="5205" y="574"/>
                  </a:cubicBezTo>
                  <a:lnTo>
                    <a:pt x="4438" y="179"/>
                  </a:lnTo>
                  <a:cubicBezTo>
                    <a:pt x="4127" y="57"/>
                    <a:pt x="3802" y="0"/>
                    <a:pt x="34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1" name="Google Shape;681;p9"/>
            <p:cNvSpPr/>
            <p:nvPr/>
          </p:nvSpPr>
          <p:spPr>
            <a:xfrm>
              <a:off x="6890800" y="2558000"/>
              <a:ext cx="171200" cy="155450"/>
            </a:xfrm>
            <a:custGeom>
              <a:avLst/>
              <a:gdLst/>
              <a:ahLst/>
              <a:cxnLst/>
              <a:rect l="l" t="t" r="r" b="b"/>
              <a:pathLst>
                <a:path w="6848" h="6218" extrusionOk="0">
                  <a:moveTo>
                    <a:pt x="3358" y="1"/>
                  </a:moveTo>
                  <a:cubicBezTo>
                    <a:pt x="1678" y="1"/>
                    <a:pt x="0" y="1514"/>
                    <a:pt x="78" y="3303"/>
                  </a:cubicBezTo>
                  <a:cubicBezTo>
                    <a:pt x="224" y="4960"/>
                    <a:pt x="1866" y="6217"/>
                    <a:pt x="3454" y="6217"/>
                  </a:cubicBezTo>
                  <a:cubicBezTo>
                    <a:pt x="3895" y="6217"/>
                    <a:pt x="4331" y="6120"/>
                    <a:pt x="4731" y="5908"/>
                  </a:cubicBezTo>
                  <a:cubicBezTo>
                    <a:pt x="6569" y="4838"/>
                    <a:pt x="6848" y="1837"/>
                    <a:pt x="5103" y="581"/>
                  </a:cubicBezTo>
                  <a:lnTo>
                    <a:pt x="4335" y="185"/>
                  </a:lnTo>
                  <a:cubicBezTo>
                    <a:pt x="4018" y="59"/>
                    <a:pt x="3688" y="1"/>
                    <a:pt x="3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2" name="Google Shape;682;p9"/>
            <p:cNvSpPr/>
            <p:nvPr/>
          </p:nvSpPr>
          <p:spPr>
            <a:xfrm>
              <a:off x="6608925" y="2056050"/>
              <a:ext cx="257075" cy="273950"/>
            </a:xfrm>
            <a:custGeom>
              <a:avLst/>
              <a:gdLst/>
              <a:ahLst/>
              <a:cxnLst/>
              <a:rect l="l" t="t" r="r" b="b"/>
              <a:pathLst>
                <a:path w="10283" h="10958" extrusionOk="0">
                  <a:moveTo>
                    <a:pt x="0" y="0"/>
                  </a:moveTo>
                  <a:cubicBezTo>
                    <a:pt x="1373" y="4374"/>
                    <a:pt x="5235" y="9795"/>
                    <a:pt x="9794" y="10958"/>
                  </a:cubicBezTo>
                  <a:cubicBezTo>
                    <a:pt x="10283" y="8841"/>
                    <a:pt x="8050" y="5816"/>
                    <a:pt x="6491" y="4188"/>
                  </a:cubicBezTo>
                  <a:cubicBezTo>
                    <a:pt x="5630" y="3211"/>
                    <a:pt x="210" y="582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3" name="Google Shape;683;p9"/>
            <p:cNvSpPr/>
            <p:nvPr/>
          </p:nvSpPr>
          <p:spPr>
            <a:xfrm>
              <a:off x="6829350" y="2146200"/>
              <a:ext cx="138450" cy="183800"/>
            </a:xfrm>
            <a:custGeom>
              <a:avLst/>
              <a:gdLst/>
              <a:ahLst/>
              <a:cxnLst/>
              <a:rect l="l" t="t" r="r" b="b"/>
              <a:pathLst>
                <a:path w="5538" h="7352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61" y="1047"/>
                    <a:pt x="0" y="4072"/>
                    <a:pt x="303" y="6979"/>
                  </a:cubicBezTo>
                  <a:lnTo>
                    <a:pt x="884" y="7352"/>
                  </a:lnTo>
                  <a:cubicBezTo>
                    <a:pt x="3792" y="6398"/>
                    <a:pt x="5537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84" name="Google Shape;684;p9"/>
          <p:cNvGrpSpPr/>
          <p:nvPr/>
        </p:nvGrpSpPr>
        <p:grpSpPr>
          <a:xfrm>
            <a:off x="417666" y="5335847"/>
            <a:ext cx="1169373" cy="1178219"/>
            <a:chOff x="1474000" y="3672875"/>
            <a:chExt cx="492050" cy="495800"/>
          </a:xfrm>
        </p:grpSpPr>
        <p:sp>
          <p:nvSpPr>
            <p:cNvPr id="685" name="Google Shape;685;p9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6" name="Google Shape;686;p9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7" name="Google Shape;687;p9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8" name="Google Shape;688;p9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9" name="Google Shape;689;p9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0" name="Google Shape;690;p9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1" name="Google Shape;691;p9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2" name="Google Shape;692;p9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3" name="Google Shape;693;p9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94" name="Google Shape;694;p9"/>
          <p:cNvGrpSpPr/>
          <p:nvPr/>
        </p:nvGrpSpPr>
        <p:grpSpPr>
          <a:xfrm>
            <a:off x="5134683" y="5590109"/>
            <a:ext cx="908472" cy="904484"/>
            <a:chOff x="2302775" y="3407725"/>
            <a:chExt cx="489725" cy="487575"/>
          </a:xfrm>
        </p:grpSpPr>
        <p:sp>
          <p:nvSpPr>
            <p:cNvPr id="695" name="Google Shape;695;p9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6" name="Google Shape;696;p9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97" name="Google Shape;697;p9"/>
          <p:cNvGrpSpPr/>
          <p:nvPr/>
        </p:nvGrpSpPr>
        <p:grpSpPr>
          <a:xfrm>
            <a:off x="10676990" y="5335820"/>
            <a:ext cx="799533" cy="1040368"/>
            <a:chOff x="6936350" y="2855900"/>
            <a:chExt cx="431000" cy="560825"/>
          </a:xfrm>
        </p:grpSpPr>
        <p:sp>
          <p:nvSpPr>
            <p:cNvPr id="698" name="Google Shape;698;p9"/>
            <p:cNvSpPr/>
            <p:nvPr/>
          </p:nvSpPr>
          <p:spPr>
            <a:xfrm>
              <a:off x="7144575" y="2855900"/>
              <a:ext cx="132525" cy="214775"/>
            </a:xfrm>
            <a:custGeom>
              <a:avLst/>
              <a:gdLst/>
              <a:ahLst/>
              <a:cxnLst/>
              <a:rect l="l" t="t" r="r" b="b"/>
              <a:pathLst>
                <a:path w="5301" h="8591" extrusionOk="0">
                  <a:moveTo>
                    <a:pt x="4241" y="0"/>
                  </a:moveTo>
                  <a:cubicBezTo>
                    <a:pt x="4127" y="0"/>
                    <a:pt x="4006" y="34"/>
                    <a:pt x="3885" y="111"/>
                  </a:cubicBezTo>
                  <a:cubicBezTo>
                    <a:pt x="1466" y="1948"/>
                    <a:pt x="0" y="4763"/>
                    <a:pt x="303" y="7857"/>
                  </a:cubicBezTo>
                  <a:cubicBezTo>
                    <a:pt x="303" y="8346"/>
                    <a:pt x="687" y="8590"/>
                    <a:pt x="1059" y="8590"/>
                  </a:cubicBezTo>
                  <a:cubicBezTo>
                    <a:pt x="1431" y="8590"/>
                    <a:pt x="1792" y="8346"/>
                    <a:pt x="1745" y="7857"/>
                  </a:cubicBezTo>
                  <a:cubicBezTo>
                    <a:pt x="1559" y="5345"/>
                    <a:pt x="2629" y="2902"/>
                    <a:pt x="4653" y="1460"/>
                  </a:cubicBezTo>
                  <a:cubicBezTo>
                    <a:pt x="5300" y="970"/>
                    <a:pt x="4856" y="0"/>
                    <a:pt x="42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9" name="Google Shape;699;p9"/>
            <p:cNvSpPr/>
            <p:nvPr/>
          </p:nvSpPr>
          <p:spPr>
            <a:xfrm>
              <a:off x="6936350" y="2970950"/>
              <a:ext cx="431000" cy="445775"/>
            </a:xfrm>
            <a:custGeom>
              <a:avLst/>
              <a:gdLst/>
              <a:ahLst/>
              <a:cxnLst/>
              <a:rect l="l" t="t" r="r" b="b"/>
              <a:pathLst>
                <a:path w="17240" h="17831" extrusionOk="0">
                  <a:moveTo>
                    <a:pt x="5064" y="1"/>
                  </a:moveTo>
                  <a:cubicBezTo>
                    <a:pt x="3862" y="1"/>
                    <a:pt x="2602" y="896"/>
                    <a:pt x="1653" y="3162"/>
                  </a:cubicBezTo>
                  <a:cubicBezTo>
                    <a:pt x="1" y="6838"/>
                    <a:pt x="187" y="11305"/>
                    <a:pt x="2234" y="14887"/>
                  </a:cubicBezTo>
                  <a:cubicBezTo>
                    <a:pt x="2700" y="15655"/>
                    <a:pt x="3397" y="16539"/>
                    <a:pt x="4351" y="16632"/>
                  </a:cubicBezTo>
                  <a:cubicBezTo>
                    <a:pt x="4453" y="16648"/>
                    <a:pt x="4553" y="16656"/>
                    <a:pt x="4649" y="16656"/>
                  </a:cubicBezTo>
                  <a:cubicBezTo>
                    <a:pt x="5102" y="16656"/>
                    <a:pt x="5491" y="16486"/>
                    <a:pt x="5817" y="16237"/>
                  </a:cubicBezTo>
                  <a:cubicBezTo>
                    <a:pt x="6189" y="16911"/>
                    <a:pt x="6678" y="17493"/>
                    <a:pt x="7469" y="17493"/>
                  </a:cubicBezTo>
                  <a:cubicBezTo>
                    <a:pt x="7934" y="17493"/>
                    <a:pt x="8329" y="17400"/>
                    <a:pt x="8725" y="17214"/>
                  </a:cubicBezTo>
                  <a:cubicBezTo>
                    <a:pt x="9004" y="17493"/>
                    <a:pt x="9399" y="17702"/>
                    <a:pt x="9795" y="17795"/>
                  </a:cubicBezTo>
                  <a:cubicBezTo>
                    <a:pt x="9907" y="17819"/>
                    <a:pt x="10020" y="17831"/>
                    <a:pt x="10135" y="17831"/>
                  </a:cubicBezTo>
                  <a:cubicBezTo>
                    <a:pt x="10906" y="17831"/>
                    <a:pt x="11732" y="17324"/>
                    <a:pt x="12401" y="16818"/>
                  </a:cubicBezTo>
                  <a:cubicBezTo>
                    <a:pt x="15495" y="14213"/>
                    <a:pt x="17239" y="10048"/>
                    <a:pt x="16960" y="6070"/>
                  </a:cubicBezTo>
                  <a:cubicBezTo>
                    <a:pt x="16826" y="2984"/>
                    <a:pt x="15519" y="1772"/>
                    <a:pt x="13972" y="1772"/>
                  </a:cubicBezTo>
                  <a:cubicBezTo>
                    <a:pt x="13373" y="1772"/>
                    <a:pt x="12738" y="1954"/>
                    <a:pt x="12121" y="2278"/>
                  </a:cubicBezTo>
                  <a:cubicBezTo>
                    <a:pt x="11469" y="1300"/>
                    <a:pt x="10634" y="870"/>
                    <a:pt x="9767" y="870"/>
                  </a:cubicBezTo>
                  <a:cubicBezTo>
                    <a:pt x="9089" y="870"/>
                    <a:pt x="8391" y="1134"/>
                    <a:pt x="7748" y="1604"/>
                  </a:cubicBezTo>
                  <a:cubicBezTo>
                    <a:pt x="7037" y="628"/>
                    <a:pt x="6071" y="1"/>
                    <a:pt x="50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0" name="Google Shape;700;p9"/>
            <p:cNvSpPr/>
            <p:nvPr/>
          </p:nvSpPr>
          <p:spPr>
            <a:xfrm>
              <a:off x="7205050" y="3023250"/>
              <a:ext cx="82625" cy="324550"/>
            </a:xfrm>
            <a:custGeom>
              <a:avLst/>
              <a:gdLst/>
              <a:ahLst/>
              <a:cxnLst/>
              <a:rect l="l" t="t" r="r" b="b"/>
              <a:pathLst>
                <a:path w="3305" h="12982" extrusionOk="0">
                  <a:moveTo>
                    <a:pt x="1955" y="0"/>
                  </a:moveTo>
                  <a:lnTo>
                    <a:pt x="1955" y="0"/>
                  </a:lnTo>
                  <a:cubicBezTo>
                    <a:pt x="2141" y="1163"/>
                    <a:pt x="2234" y="2327"/>
                    <a:pt x="2234" y="3397"/>
                  </a:cubicBezTo>
                  <a:cubicBezTo>
                    <a:pt x="2234" y="4467"/>
                    <a:pt x="2141" y="5630"/>
                    <a:pt x="2048" y="6677"/>
                  </a:cubicBezTo>
                  <a:cubicBezTo>
                    <a:pt x="1839" y="7747"/>
                    <a:pt x="1559" y="8817"/>
                    <a:pt x="1257" y="9887"/>
                  </a:cubicBezTo>
                  <a:cubicBezTo>
                    <a:pt x="978" y="10957"/>
                    <a:pt x="489" y="11911"/>
                    <a:pt x="1" y="12981"/>
                  </a:cubicBezTo>
                  <a:cubicBezTo>
                    <a:pt x="885" y="12214"/>
                    <a:pt x="1559" y="11237"/>
                    <a:pt x="2141" y="10166"/>
                  </a:cubicBezTo>
                  <a:cubicBezTo>
                    <a:pt x="2630" y="9120"/>
                    <a:pt x="3002" y="8049"/>
                    <a:pt x="3118" y="6886"/>
                  </a:cubicBezTo>
                  <a:cubicBezTo>
                    <a:pt x="3304" y="5723"/>
                    <a:pt x="3304" y="4467"/>
                    <a:pt x="3118" y="3304"/>
                  </a:cubicBezTo>
                  <a:cubicBezTo>
                    <a:pt x="2909" y="2140"/>
                    <a:pt x="2537" y="1070"/>
                    <a:pt x="19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1" name="Google Shape;701;p9"/>
            <p:cNvSpPr/>
            <p:nvPr/>
          </p:nvSpPr>
          <p:spPr>
            <a:xfrm>
              <a:off x="7045125" y="3132000"/>
              <a:ext cx="36650" cy="244875"/>
            </a:xfrm>
            <a:custGeom>
              <a:avLst/>
              <a:gdLst/>
              <a:ahLst/>
              <a:cxnLst/>
              <a:rect l="l" t="t" r="r" b="b"/>
              <a:pathLst>
                <a:path w="1466" h="9795" extrusionOk="0">
                  <a:moveTo>
                    <a:pt x="884" y="1"/>
                  </a:moveTo>
                  <a:cubicBezTo>
                    <a:pt x="582" y="792"/>
                    <a:pt x="303" y="1559"/>
                    <a:pt x="210" y="2443"/>
                  </a:cubicBezTo>
                  <a:cubicBezTo>
                    <a:pt x="93" y="3211"/>
                    <a:pt x="0" y="4072"/>
                    <a:pt x="93" y="4956"/>
                  </a:cubicBezTo>
                  <a:cubicBezTo>
                    <a:pt x="210" y="5816"/>
                    <a:pt x="303" y="6607"/>
                    <a:pt x="489" y="7468"/>
                  </a:cubicBezTo>
                  <a:cubicBezTo>
                    <a:pt x="791" y="8259"/>
                    <a:pt x="1070" y="9027"/>
                    <a:pt x="1466" y="9795"/>
                  </a:cubicBezTo>
                  <a:cubicBezTo>
                    <a:pt x="1466" y="8934"/>
                    <a:pt x="1466" y="8050"/>
                    <a:pt x="1373" y="7282"/>
                  </a:cubicBezTo>
                  <a:lnTo>
                    <a:pt x="1256" y="4863"/>
                  </a:lnTo>
                  <a:lnTo>
                    <a:pt x="1163" y="2443"/>
                  </a:lnTo>
                  <a:cubicBezTo>
                    <a:pt x="1070" y="1652"/>
                    <a:pt x="1070" y="792"/>
                    <a:pt x="8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02" name="Google Shape;702;p9"/>
          <p:cNvGrpSpPr/>
          <p:nvPr/>
        </p:nvGrpSpPr>
        <p:grpSpPr>
          <a:xfrm>
            <a:off x="5438394" y="8381"/>
            <a:ext cx="907941" cy="826489"/>
            <a:chOff x="853450" y="2614875"/>
            <a:chExt cx="654325" cy="595625"/>
          </a:xfrm>
        </p:grpSpPr>
        <p:sp>
          <p:nvSpPr>
            <p:cNvPr id="703" name="Google Shape;703;p9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4" name="Google Shape;704;p9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5" name="Google Shape;705;p9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06" name="Google Shape;706;p9"/>
          <p:cNvGrpSpPr/>
          <p:nvPr/>
        </p:nvGrpSpPr>
        <p:grpSpPr>
          <a:xfrm>
            <a:off x="499876" y="2387841"/>
            <a:ext cx="566491" cy="1013655"/>
            <a:chOff x="478300" y="2547225"/>
            <a:chExt cx="305375" cy="546425"/>
          </a:xfrm>
        </p:grpSpPr>
        <p:sp>
          <p:nvSpPr>
            <p:cNvPr id="707" name="Google Shape;707;p9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8" name="Google Shape;708;p9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9" name="Google Shape;709;p9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10" name="Google Shape;710;p9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11" name="Google Shape;711;p9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712" name="Google Shape;712;p9"/>
          <p:cNvSpPr txBox="1">
            <a:spLocks noGrp="1"/>
          </p:cNvSpPr>
          <p:nvPr>
            <p:ph type="subTitle" idx="1"/>
          </p:nvPr>
        </p:nvSpPr>
        <p:spPr>
          <a:xfrm>
            <a:off x="3378600" y="3300167"/>
            <a:ext cx="5434800" cy="12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13" name="Google Shape;713;p9"/>
          <p:cNvSpPr txBox="1">
            <a:spLocks noGrp="1"/>
          </p:cNvSpPr>
          <p:nvPr>
            <p:ph type="title"/>
          </p:nvPr>
        </p:nvSpPr>
        <p:spPr>
          <a:xfrm>
            <a:off x="2736800" y="1872927"/>
            <a:ext cx="6718400" cy="13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0267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8843519"/>
      </p:ext>
    </p:extLst>
  </p:cSld>
  <p:clrMapOvr>
    <a:masterClrMapping/>
  </p:clrMapOvr>
  <p:transition spd="slow" advClick="0" advTm="2000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6"/>
        </a:solidFill>
        <a:effectLst/>
      </p:bgPr>
    </p:bg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11"/>
          <p:cNvSpPr txBox="1">
            <a:spLocks noGrp="1"/>
          </p:cNvSpPr>
          <p:nvPr>
            <p:ph type="title" hasCustomPrompt="1"/>
          </p:nvPr>
        </p:nvSpPr>
        <p:spPr>
          <a:xfrm>
            <a:off x="2161967" y="1550067"/>
            <a:ext cx="7426800" cy="25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18" name="Google Shape;718;p11"/>
          <p:cNvSpPr txBox="1">
            <a:spLocks noGrp="1"/>
          </p:cNvSpPr>
          <p:nvPr>
            <p:ph type="subTitle" idx="1"/>
          </p:nvPr>
        </p:nvSpPr>
        <p:spPr>
          <a:xfrm>
            <a:off x="3334600" y="3899633"/>
            <a:ext cx="55228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719" name="Google Shape;719;p11"/>
          <p:cNvGrpSpPr/>
          <p:nvPr/>
        </p:nvGrpSpPr>
        <p:grpSpPr>
          <a:xfrm>
            <a:off x="10976392" y="2937553"/>
            <a:ext cx="1056275" cy="1155289"/>
            <a:chOff x="5164825" y="3105675"/>
            <a:chExt cx="569400" cy="622775"/>
          </a:xfrm>
        </p:grpSpPr>
        <p:sp>
          <p:nvSpPr>
            <p:cNvPr id="720" name="Google Shape;720;p11"/>
            <p:cNvSpPr/>
            <p:nvPr/>
          </p:nvSpPr>
          <p:spPr>
            <a:xfrm>
              <a:off x="5239850" y="3284950"/>
              <a:ext cx="458325" cy="443500"/>
            </a:xfrm>
            <a:custGeom>
              <a:avLst/>
              <a:gdLst/>
              <a:ahLst/>
              <a:cxnLst/>
              <a:rect l="l" t="t" r="r" b="b"/>
              <a:pathLst>
                <a:path w="18333" h="17740" extrusionOk="0">
                  <a:moveTo>
                    <a:pt x="18332" y="1"/>
                  </a:moveTo>
                  <a:lnTo>
                    <a:pt x="18332" y="1"/>
                  </a:lnTo>
                  <a:cubicBezTo>
                    <a:pt x="13200" y="489"/>
                    <a:pt x="8085" y="698"/>
                    <a:pt x="2958" y="698"/>
                  </a:cubicBezTo>
                  <a:cubicBezTo>
                    <a:pt x="1973" y="698"/>
                    <a:pt x="987" y="691"/>
                    <a:pt x="0" y="676"/>
                  </a:cubicBezTo>
                  <a:lnTo>
                    <a:pt x="0" y="676"/>
                  </a:lnTo>
                  <a:cubicBezTo>
                    <a:pt x="2629" y="6398"/>
                    <a:pt x="5235" y="12121"/>
                    <a:pt x="7863" y="17728"/>
                  </a:cubicBezTo>
                  <a:cubicBezTo>
                    <a:pt x="7870" y="17736"/>
                    <a:pt x="7901" y="17740"/>
                    <a:pt x="7953" y="17740"/>
                  </a:cubicBezTo>
                  <a:cubicBezTo>
                    <a:pt x="8670" y="17740"/>
                    <a:pt x="13404" y="17041"/>
                    <a:pt x="13772" y="16867"/>
                  </a:cubicBezTo>
                  <a:cubicBezTo>
                    <a:pt x="15308" y="15797"/>
                    <a:pt x="14843" y="14541"/>
                    <a:pt x="15029" y="12494"/>
                  </a:cubicBezTo>
                  <a:cubicBezTo>
                    <a:pt x="15424" y="8143"/>
                    <a:pt x="16587" y="3886"/>
                    <a:pt x="18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1" name="Google Shape;721;p11"/>
            <p:cNvSpPr/>
            <p:nvPr/>
          </p:nvSpPr>
          <p:spPr>
            <a:xfrm>
              <a:off x="5329400" y="3355325"/>
              <a:ext cx="143100" cy="285600"/>
            </a:xfrm>
            <a:custGeom>
              <a:avLst/>
              <a:gdLst/>
              <a:ahLst/>
              <a:cxnLst/>
              <a:rect l="l" t="t" r="r" b="b"/>
              <a:pathLst>
                <a:path w="5724" h="11424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955"/>
                    <a:pt x="675" y="2025"/>
                    <a:pt x="1164" y="3002"/>
                  </a:cubicBezTo>
                  <a:cubicBezTo>
                    <a:pt x="1560" y="3979"/>
                    <a:pt x="2048" y="4933"/>
                    <a:pt x="2537" y="5910"/>
                  </a:cubicBezTo>
                  <a:cubicBezTo>
                    <a:pt x="3002" y="6887"/>
                    <a:pt x="3490" y="7748"/>
                    <a:pt x="3979" y="8725"/>
                  </a:cubicBezTo>
                  <a:cubicBezTo>
                    <a:pt x="4561" y="9679"/>
                    <a:pt x="5142" y="10563"/>
                    <a:pt x="5724" y="11423"/>
                  </a:cubicBezTo>
                  <a:cubicBezTo>
                    <a:pt x="5445" y="10470"/>
                    <a:pt x="4956" y="9399"/>
                    <a:pt x="4561" y="8422"/>
                  </a:cubicBezTo>
                  <a:cubicBezTo>
                    <a:pt x="4165" y="7469"/>
                    <a:pt x="3700" y="6491"/>
                    <a:pt x="3211" y="5514"/>
                  </a:cubicBezTo>
                  <a:cubicBezTo>
                    <a:pt x="2723" y="4561"/>
                    <a:pt x="2234" y="3677"/>
                    <a:pt x="1653" y="2699"/>
                  </a:cubicBezTo>
                  <a:cubicBezTo>
                    <a:pt x="1164" y="1746"/>
                    <a:pt x="582" y="862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2" name="Google Shape;722;p11"/>
            <p:cNvSpPr/>
            <p:nvPr/>
          </p:nvSpPr>
          <p:spPr>
            <a:xfrm>
              <a:off x="5547500" y="3304150"/>
              <a:ext cx="60525" cy="315250"/>
            </a:xfrm>
            <a:custGeom>
              <a:avLst/>
              <a:gdLst/>
              <a:ahLst/>
              <a:cxnLst/>
              <a:rect l="l" t="t" r="r" b="b"/>
              <a:pathLst>
                <a:path w="2421" h="12610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2141" y="1071"/>
                    <a:pt x="1839" y="2141"/>
                    <a:pt x="1559" y="3118"/>
                  </a:cubicBezTo>
                  <a:cubicBezTo>
                    <a:pt x="1257" y="4165"/>
                    <a:pt x="1071" y="5235"/>
                    <a:pt x="885" y="6305"/>
                  </a:cubicBezTo>
                  <a:cubicBezTo>
                    <a:pt x="675" y="7375"/>
                    <a:pt x="489" y="8352"/>
                    <a:pt x="303" y="9399"/>
                  </a:cubicBezTo>
                  <a:cubicBezTo>
                    <a:pt x="210" y="10469"/>
                    <a:pt x="94" y="11539"/>
                    <a:pt x="1" y="12610"/>
                  </a:cubicBezTo>
                  <a:cubicBezTo>
                    <a:pt x="396" y="11633"/>
                    <a:pt x="675" y="10562"/>
                    <a:pt x="885" y="9609"/>
                  </a:cubicBezTo>
                  <a:cubicBezTo>
                    <a:pt x="1164" y="8538"/>
                    <a:pt x="1373" y="7468"/>
                    <a:pt x="1653" y="6398"/>
                  </a:cubicBezTo>
                  <a:cubicBezTo>
                    <a:pt x="1839" y="5328"/>
                    <a:pt x="2048" y="4281"/>
                    <a:pt x="2141" y="3304"/>
                  </a:cubicBezTo>
                  <a:cubicBezTo>
                    <a:pt x="2327" y="2234"/>
                    <a:pt x="2420" y="1164"/>
                    <a:pt x="2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3" name="Google Shape;723;p11"/>
            <p:cNvSpPr/>
            <p:nvPr/>
          </p:nvSpPr>
          <p:spPr>
            <a:xfrm>
              <a:off x="5465500" y="3350100"/>
              <a:ext cx="50625" cy="317575"/>
            </a:xfrm>
            <a:custGeom>
              <a:avLst/>
              <a:gdLst/>
              <a:ahLst/>
              <a:cxnLst/>
              <a:rect l="l" t="t" r="r" b="b"/>
              <a:pathLst>
                <a:path w="2025" h="12703" extrusionOk="0">
                  <a:moveTo>
                    <a:pt x="1" y="0"/>
                  </a:moveTo>
                  <a:cubicBezTo>
                    <a:pt x="1" y="1071"/>
                    <a:pt x="94" y="2141"/>
                    <a:pt x="187" y="3211"/>
                  </a:cubicBezTo>
                  <a:cubicBezTo>
                    <a:pt x="280" y="4281"/>
                    <a:pt x="466" y="5351"/>
                    <a:pt x="582" y="6398"/>
                  </a:cubicBezTo>
                  <a:cubicBezTo>
                    <a:pt x="768" y="7468"/>
                    <a:pt x="954" y="8538"/>
                    <a:pt x="1257" y="9608"/>
                  </a:cubicBezTo>
                  <a:cubicBezTo>
                    <a:pt x="1443" y="10586"/>
                    <a:pt x="1745" y="11632"/>
                    <a:pt x="2025" y="12703"/>
                  </a:cubicBezTo>
                  <a:cubicBezTo>
                    <a:pt x="2025" y="11632"/>
                    <a:pt x="1931" y="10586"/>
                    <a:pt x="1838" y="9515"/>
                  </a:cubicBezTo>
                  <a:cubicBezTo>
                    <a:pt x="1745" y="8445"/>
                    <a:pt x="1536" y="7375"/>
                    <a:pt x="1350" y="6305"/>
                  </a:cubicBezTo>
                  <a:cubicBezTo>
                    <a:pt x="1164" y="5235"/>
                    <a:pt x="954" y="4188"/>
                    <a:pt x="768" y="3118"/>
                  </a:cubicBezTo>
                  <a:cubicBezTo>
                    <a:pt x="582" y="2048"/>
                    <a:pt x="280" y="107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4" name="Google Shape;724;p11"/>
            <p:cNvSpPr/>
            <p:nvPr/>
          </p:nvSpPr>
          <p:spPr>
            <a:xfrm>
              <a:off x="5164825" y="3105675"/>
              <a:ext cx="569400" cy="454375"/>
            </a:xfrm>
            <a:custGeom>
              <a:avLst/>
              <a:gdLst/>
              <a:ahLst/>
              <a:cxnLst/>
              <a:rect l="l" t="t" r="r" b="b"/>
              <a:pathLst>
                <a:path w="22776" h="18175" extrusionOk="0">
                  <a:moveTo>
                    <a:pt x="14355" y="0"/>
                  </a:moveTo>
                  <a:cubicBezTo>
                    <a:pt x="12767" y="0"/>
                    <a:pt x="11233" y="1421"/>
                    <a:pt x="11144" y="3101"/>
                  </a:cubicBezTo>
                  <a:cubicBezTo>
                    <a:pt x="10543" y="1954"/>
                    <a:pt x="9344" y="1291"/>
                    <a:pt x="8104" y="1291"/>
                  </a:cubicBezTo>
                  <a:cubicBezTo>
                    <a:pt x="7759" y="1291"/>
                    <a:pt x="7412" y="1343"/>
                    <a:pt x="7072" y="1449"/>
                  </a:cubicBezTo>
                  <a:cubicBezTo>
                    <a:pt x="5630" y="1845"/>
                    <a:pt x="4560" y="3496"/>
                    <a:pt x="4746" y="5032"/>
                  </a:cubicBezTo>
                  <a:cubicBezTo>
                    <a:pt x="4409" y="4787"/>
                    <a:pt x="3949" y="4642"/>
                    <a:pt x="3513" y="4642"/>
                  </a:cubicBezTo>
                  <a:cubicBezTo>
                    <a:pt x="3077" y="4642"/>
                    <a:pt x="2664" y="4787"/>
                    <a:pt x="2420" y="5125"/>
                  </a:cubicBezTo>
                  <a:cubicBezTo>
                    <a:pt x="1931" y="5613"/>
                    <a:pt x="2420" y="6497"/>
                    <a:pt x="2815" y="6869"/>
                  </a:cubicBezTo>
                  <a:cubicBezTo>
                    <a:pt x="977" y="8149"/>
                    <a:pt x="0" y="10848"/>
                    <a:pt x="1349" y="12802"/>
                  </a:cubicBezTo>
                  <a:cubicBezTo>
                    <a:pt x="2095" y="13901"/>
                    <a:pt x="3403" y="14458"/>
                    <a:pt x="4708" y="14458"/>
                  </a:cubicBezTo>
                  <a:cubicBezTo>
                    <a:pt x="5805" y="14458"/>
                    <a:pt x="6899" y="14064"/>
                    <a:pt x="7654" y="13267"/>
                  </a:cubicBezTo>
                  <a:cubicBezTo>
                    <a:pt x="8329" y="14826"/>
                    <a:pt x="9306" y="16291"/>
                    <a:pt x="10655" y="17245"/>
                  </a:cubicBezTo>
                  <a:cubicBezTo>
                    <a:pt x="11546" y="17839"/>
                    <a:pt x="12608" y="18175"/>
                    <a:pt x="13634" y="18175"/>
                  </a:cubicBezTo>
                  <a:cubicBezTo>
                    <a:pt x="14296" y="18175"/>
                    <a:pt x="14942" y="18035"/>
                    <a:pt x="15517" y="17734"/>
                  </a:cubicBezTo>
                  <a:cubicBezTo>
                    <a:pt x="17053" y="16966"/>
                    <a:pt x="17937" y="15012"/>
                    <a:pt x="17355" y="13476"/>
                  </a:cubicBezTo>
                  <a:lnTo>
                    <a:pt x="17355" y="13476"/>
                  </a:lnTo>
                  <a:cubicBezTo>
                    <a:pt x="17815" y="13751"/>
                    <a:pt x="18346" y="13879"/>
                    <a:pt x="18887" y="13879"/>
                  </a:cubicBezTo>
                  <a:cubicBezTo>
                    <a:pt x="20044" y="13879"/>
                    <a:pt x="21249" y="13296"/>
                    <a:pt x="21915" y="12313"/>
                  </a:cubicBezTo>
                  <a:cubicBezTo>
                    <a:pt x="22775" y="10755"/>
                    <a:pt x="22287" y="8614"/>
                    <a:pt x="20845" y="7660"/>
                  </a:cubicBezTo>
                  <a:cubicBezTo>
                    <a:pt x="22194" y="6986"/>
                    <a:pt x="22589" y="4939"/>
                    <a:pt x="21705" y="3682"/>
                  </a:cubicBezTo>
                  <a:cubicBezTo>
                    <a:pt x="21191" y="3055"/>
                    <a:pt x="20357" y="2711"/>
                    <a:pt x="19531" y="2711"/>
                  </a:cubicBezTo>
                  <a:cubicBezTo>
                    <a:pt x="18826" y="2711"/>
                    <a:pt x="18127" y="2961"/>
                    <a:pt x="17634" y="3496"/>
                  </a:cubicBezTo>
                  <a:cubicBezTo>
                    <a:pt x="17727" y="1751"/>
                    <a:pt x="16285" y="100"/>
                    <a:pt x="14540" y="7"/>
                  </a:cubicBezTo>
                  <a:cubicBezTo>
                    <a:pt x="14478" y="2"/>
                    <a:pt x="14417" y="0"/>
                    <a:pt x="14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5" name="Google Shape;725;p11"/>
            <p:cNvSpPr/>
            <p:nvPr/>
          </p:nvSpPr>
          <p:spPr>
            <a:xfrm>
              <a:off x="5356150" y="3226800"/>
              <a:ext cx="65750" cy="159975"/>
            </a:xfrm>
            <a:custGeom>
              <a:avLst/>
              <a:gdLst/>
              <a:ahLst/>
              <a:cxnLst/>
              <a:rect l="l" t="t" r="r" b="b"/>
              <a:pathLst>
                <a:path w="2630" h="6399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582"/>
                    <a:pt x="583" y="1071"/>
                    <a:pt x="885" y="1559"/>
                  </a:cubicBezTo>
                  <a:cubicBezTo>
                    <a:pt x="1071" y="2024"/>
                    <a:pt x="1257" y="2513"/>
                    <a:pt x="1350" y="3002"/>
                  </a:cubicBezTo>
                  <a:cubicBezTo>
                    <a:pt x="1467" y="3583"/>
                    <a:pt x="1467" y="4072"/>
                    <a:pt x="1467" y="4653"/>
                  </a:cubicBezTo>
                  <a:cubicBezTo>
                    <a:pt x="1467" y="5235"/>
                    <a:pt x="1467" y="5723"/>
                    <a:pt x="1257" y="6398"/>
                  </a:cubicBezTo>
                  <a:cubicBezTo>
                    <a:pt x="1839" y="6003"/>
                    <a:pt x="2234" y="5421"/>
                    <a:pt x="2420" y="4746"/>
                  </a:cubicBezTo>
                  <a:cubicBezTo>
                    <a:pt x="2630" y="4165"/>
                    <a:pt x="2630" y="3490"/>
                    <a:pt x="2420" y="2815"/>
                  </a:cubicBezTo>
                  <a:cubicBezTo>
                    <a:pt x="2327" y="2141"/>
                    <a:pt x="2048" y="1559"/>
                    <a:pt x="1653" y="1071"/>
                  </a:cubicBezTo>
                  <a:cubicBezTo>
                    <a:pt x="1164" y="489"/>
                    <a:pt x="583" y="9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6" name="Google Shape;726;p11"/>
            <p:cNvSpPr/>
            <p:nvPr/>
          </p:nvSpPr>
          <p:spPr>
            <a:xfrm>
              <a:off x="5545175" y="3267650"/>
              <a:ext cx="75050" cy="133650"/>
            </a:xfrm>
            <a:custGeom>
              <a:avLst/>
              <a:gdLst/>
              <a:ahLst/>
              <a:cxnLst/>
              <a:rect l="l" t="t" r="r" b="b"/>
              <a:pathLst>
                <a:path w="3002" h="5346" extrusionOk="0">
                  <a:moveTo>
                    <a:pt x="2765" y="0"/>
                  </a:moveTo>
                  <a:cubicBezTo>
                    <a:pt x="2244" y="0"/>
                    <a:pt x="1680" y="245"/>
                    <a:pt x="1257" y="507"/>
                  </a:cubicBezTo>
                  <a:cubicBezTo>
                    <a:pt x="768" y="879"/>
                    <a:pt x="396" y="1461"/>
                    <a:pt x="187" y="2042"/>
                  </a:cubicBezTo>
                  <a:cubicBezTo>
                    <a:pt x="1" y="2717"/>
                    <a:pt x="1" y="3415"/>
                    <a:pt x="187" y="3996"/>
                  </a:cubicBezTo>
                  <a:cubicBezTo>
                    <a:pt x="396" y="4578"/>
                    <a:pt x="768" y="5043"/>
                    <a:pt x="1257" y="5346"/>
                  </a:cubicBezTo>
                  <a:cubicBezTo>
                    <a:pt x="1164" y="4764"/>
                    <a:pt x="1071" y="4276"/>
                    <a:pt x="1071" y="3787"/>
                  </a:cubicBezTo>
                  <a:cubicBezTo>
                    <a:pt x="1071" y="3298"/>
                    <a:pt x="1164" y="2833"/>
                    <a:pt x="1257" y="2438"/>
                  </a:cubicBezTo>
                  <a:cubicBezTo>
                    <a:pt x="1466" y="2042"/>
                    <a:pt x="1652" y="1554"/>
                    <a:pt x="1932" y="1181"/>
                  </a:cubicBezTo>
                  <a:cubicBezTo>
                    <a:pt x="2234" y="786"/>
                    <a:pt x="2513" y="390"/>
                    <a:pt x="3002" y="18"/>
                  </a:cubicBezTo>
                  <a:cubicBezTo>
                    <a:pt x="2924" y="6"/>
                    <a:pt x="2845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27" name="Google Shape;727;p11"/>
          <p:cNvGrpSpPr/>
          <p:nvPr/>
        </p:nvGrpSpPr>
        <p:grpSpPr>
          <a:xfrm>
            <a:off x="9318203" y="4470834"/>
            <a:ext cx="749864" cy="1179033"/>
            <a:chOff x="6381525" y="2911575"/>
            <a:chExt cx="404225" cy="635575"/>
          </a:xfrm>
        </p:grpSpPr>
        <p:sp>
          <p:nvSpPr>
            <p:cNvPr id="728" name="Google Shape;728;p11"/>
            <p:cNvSpPr/>
            <p:nvPr/>
          </p:nvSpPr>
          <p:spPr>
            <a:xfrm>
              <a:off x="6412925" y="2911575"/>
              <a:ext cx="285575" cy="305975"/>
            </a:xfrm>
            <a:custGeom>
              <a:avLst/>
              <a:gdLst/>
              <a:ahLst/>
              <a:cxnLst/>
              <a:rect l="l" t="t" r="r" b="b"/>
              <a:pathLst>
                <a:path w="11423" h="12239" extrusionOk="0">
                  <a:moveTo>
                    <a:pt x="6887" y="1"/>
                  </a:moveTo>
                  <a:cubicBezTo>
                    <a:pt x="5235" y="2909"/>
                    <a:pt x="4653" y="6491"/>
                    <a:pt x="5328" y="9795"/>
                  </a:cubicBezTo>
                  <a:cubicBezTo>
                    <a:pt x="3872" y="9387"/>
                    <a:pt x="2351" y="9190"/>
                    <a:pt x="874" y="9190"/>
                  </a:cubicBezTo>
                  <a:cubicBezTo>
                    <a:pt x="581" y="9190"/>
                    <a:pt x="289" y="9198"/>
                    <a:pt x="0" y="9213"/>
                  </a:cubicBezTo>
                  <a:cubicBezTo>
                    <a:pt x="1365" y="9851"/>
                    <a:pt x="5082" y="12238"/>
                    <a:pt x="6799" y="12238"/>
                  </a:cubicBezTo>
                  <a:cubicBezTo>
                    <a:pt x="6897" y="12238"/>
                    <a:pt x="6988" y="12230"/>
                    <a:pt x="7073" y="12214"/>
                  </a:cubicBezTo>
                  <a:cubicBezTo>
                    <a:pt x="8483" y="11850"/>
                    <a:pt x="9915" y="7951"/>
                    <a:pt x="11326" y="7951"/>
                  </a:cubicBezTo>
                  <a:cubicBezTo>
                    <a:pt x="11359" y="7951"/>
                    <a:pt x="11391" y="7953"/>
                    <a:pt x="11423" y="7957"/>
                  </a:cubicBezTo>
                  <a:cubicBezTo>
                    <a:pt x="11103" y="7897"/>
                    <a:pt x="10779" y="7869"/>
                    <a:pt x="10454" y="7869"/>
                  </a:cubicBezTo>
                  <a:cubicBezTo>
                    <a:pt x="9124" y="7869"/>
                    <a:pt x="7780" y="8353"/>
                    <a:pt x="6677" y="9213"/>
                  </a:cubicBezTo>
                  <a:cubicBezTo>
                    <a:pt x="6770" y="6119"/>
                    <a:pt x="6887" y="3118"/>
                    <a:pt x="68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9" name="Google Shape;729;p11"/>
            <p:cNvSpPr/>
            <p:nvPr/>
          </p:nvSpPr>
          <p:spPr>
            <a:xfrm>
              <a:off x="6381525" y="3187650"/>
              <a:ext cx="404225" cy="359500"/>
            </a:xfrm>
            <a:custGeom>
              <a:avLst/>
              <a:gdLst/>
              <a:ahLst/>
              <a:cxnLst/>
              <a:rect l="l" t="t" r="r" b="b"/>
              <a:pathLst>
                <a:path w="16169" h="14380" extrusionOk="0">
                  <a:moveTo>
                    <a:pt x="7942" y="0"/>
                  </a:moveTo>
                  <a:cubicBezTo>
                    <a:pt x="7260" y="0"/>
                    <a:pt x="6575" y="100"/>
                    <a:pt x="5909" y="310"/>
                  </a:cubicBezTo>
                  <a:lnTo>
                    <a:pt x="5607" y="1264"/>
                  </a:lnTo>
                  <a:cubicBezTo>
                    <a:pt x="5607" y="985"/>
                    <a:pt x="5700" y="683"/>
                    <a:pt x="5700" y="403"/>
                  </a:cubicBezTo>
                  <a:lnTo>
                    <a:pt x="5700" y="403"/>
                  </a:lnTo>
                  <a:cubicBezTo>
                    <a:pt x="2117" y="1660"/>
                    <a:pt x="0" y="5917"/>
                    <a:pt x="1256" y="9523"/>
                  </a:cubicBezTo>
                  <a:cubicBezTo>
                    <a:pt x="2278" y="12436"/>
                    <a:pt x="5283" y="14380"/>
                    <a:pt x="8296" y="14380"/>
                  </a:cubicBezTo>
                  <a:cubicBezTo>
                    <a:pt x="8989" y="14380"/>
                    <a:pt x="9683" y="14277"/>
                    <a:pt x="10353" y="14059"/>
                  </a:cubicBezTo>
                  <a:cubicBezTo>
                    <a:pt x="13958" y="12896"/>
                    <a:pt x="16169" y="8546"/>
                    <a:pt x="15005" y="4963"/>
                  </a:cubicBezTo>
                  <a:cubicBezTo>
                    <a:pt x="14053" y="2029"/>
                    <a:pt x="11026" y="0"/>
                    <a:pt x="79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30" name="Google Shape;730;p11"/>
          <p:cNvGrpSpPr/>
          <p:nvPr/>
        </p:nvGrpSpPr>
        <p:grpSpPr>
          <a:xfrm rot="892097">
            <a:off x="-37851" y="-59612"/>
            <a:ext cx="1977616" cy="1557912"/>
            <a:chOff x="2533100" y="1212175"/>
            <a:chExt cx="1066075" cy="839825"/>
          </a:xfrm>
        </p:grpSpPr>
        <p:sp>
          <p:nvSpPr>
            <p:cNvPr id="731" name="Google Shape;731;p11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2" name="Google Shape;732;p11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3" name="Google Shape;733;p11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4" name="Google Shape;734;p11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5" name="Google Shape;735;p11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6" name="Google Shape;736;p11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7" name="Google Shape;737;p11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8" name="Google Shape;738;p11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9" name="Google Shape;739;p11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0" name="Google Shape;740;p11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1" name="Google Shape;741;p11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2" name="Google Shape;742;p11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3" name="Google Shape;743;p11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4" name="Google Shape;744;p11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5" name="Google Shape;745;p11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6" name="Google Shape;746;p11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7" name="Google Shape;747;p11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8" name="Google Shape;748;p11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9" name="Google Shape;749;p11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0" name="Google Shape;750;p11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1" name="Google Shape;751;p11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52" name="Google Shape;752;p11"/>
          <p:cNvGrpSpPr/>
          <p:nvPr/>
        </p:nvGrpSpPr>
        <p:grpSpPr>
          <a:xfrm>
            <a:off x="9533689" y="1609725"/>
            <a:ext cx="754428" cy="1211164"/>
            <a:chOff x="1054675" y="3219250"/>
            <a:chExt cx="332875" cy="534400"/>
          </a:xfrm>
        </p:grpSpPr>
        <p:sp>
          <p:nvSpPr>
            <p:cNvPr id="753" name="Google Shape;753;p11"/>
            <p:cNvSpPr/>
            <p:nvPr/>
          </p:nvSpPr>
          <p:spPr>
            <a:xfrm>
              <a:off x="1054675" y="3415400"/>
              <a:ext cx="332875" cy="338250"/>
            </a:xfrm>
            <a:custGeom>
              <a:avLst/>
              <a:gdLst/>
              <a:ahLst/>
              <a:cxnLst/>
              <a:rect l="l" t="t" r="r" b="b"/>
              <a:pathLst>
                <a:path w="13315" h="13530" extrusionOk="0">
                  <a:moveTo>
                    <a:pt x="6870" y="1"/>
                  </a:moveTo>
                  <a:cubicBezTo>
                    <a:pt x="4550" y="1"/>
                    <a:pt x="2224" y="1302"/>
                    <a:pt x="1164" y="4182"/>
                  </a:cubicBezTo>
                  <a:cubicBezTo>
                    <a:pt x="0" y="7392"/>
                    <a:pt x="1652" y="11161"/>
                    <a:pt x="4560" y="12719"/>
                  </a:cubicBezTo>
                  <a:cubicBezTo>
                    <a:pt x="5497" y="13232"/>
                    <a:pt x="6575" y="13529"/>
                    <a:pt x="7642" y="13529"/>
                  </a:cubicBezTo>
                  <a:cubicBezTo>
                    <a:pt x="8563" y="13529"/>
                    <a:pt x="9475" y="13308"/>
                    <a:pt x="10283" y="12812"/>
                  </a:cubicBezTo>
                  <a:cubicBezTo>
                    <a:pt x="12214" y="11556"/>
                    <a:pt x="13005" y="9137"/>
                    <a:pt x="13098" y="6810"/>
                  </a:cubicBezTo>
                  <a:cubicBezTo>
                    <a:pt x="13315" y="2520"/>
                    <a:pt x="10098" y="1"/>
                    <a:pt x="6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4" name="Google Shape;754;p11"/>
            <p:cNvSpPr/>
            <p:nvPr/>
          </p:nvSpPr>
          <p:spPr>
            <a:xfrm>
              <a:off x="1212275" y="3418150"/>
              <a:ext cx="128575" cy="232650"/>
            </a:xfrm>
            <a:custGeom>
              <a:avLst/>
              <a:gdLst/>
              <a:ahLst/>
              <a:cxnLst/>
              <a:rect l="l" t="t" r="r" b="b"/>
              <a:pathLst>
                <a:path w="5143" h="9306" extrusionOk="0">
                  <a:moveTo>
                    <a:pt x="1" y="0"/>
                  </a:moveTo>
                  <a:cubicBezTo>
                    <a:pt x="885" y="489"/>
                    <a:pt x="1653" y="1070"/>
                    <a:pt x="2234" y="1745"/>
                  </a:cubicBezTo>
                  <a:cubicBezTo>
                    <a:pt x="2816" y="2420"/>
                    <a:pt x="3304" y="3211"/>
                    <a:pt x="3584" y="3978"/>
                  </a:cubicBezTo>
                  <a:cubicBezTo>
                    <a:pt x="3886" y="4746"/>
                    <a:pt x="4072" y="5630"/>
                    <a:pt x="4072" y="6584"/>
                  </a:cubicBezTo>
                  <a:cubicBezTo>
                    <a:pt x="4072" y="7468"/>
                    <a:pt x="3886" y="8329"/>
                    <a:pt x="3584" y="9306"/>
                  </a:cubicBezTo>
                  <a:cubicBezTo>
                    <a:pt x="4258" y="8631"/>
                    <a:pt x="4747" y="7654"/>
                    <a:pt x="4956" y="6700"/>
                  </a:cubicBezTo>
                  <a:cubicBezTo>
                    <a:pt x="5142" y="5630"/>
                    <a:pt x="5049" y="4560"/>
                    <a:pt x="4654" y="3583"/>
                  </a:cubicBezTo>
                  <a:cubicBezTo>
                    <a:pt x="4258" y="2629"/>
                    <a:pt x="3677" y="1745"/>
                    <a:pt x="2816" y="1070"/>
                  </a:cubicBezTo>
                  <a:cubicBezTo>
                    <a:pt x="2048" y="489"/>
                    <a:pt x="107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5" name="Google Shape;755;p11"/>
            <p:cNvSpPr/>
            <p:nvPr/>
          </p:nvSpPr>
          <p:spPr>
            <a:xfrm>
              <a:off x="1166350" y="3219250"/>
              <a:ext cx="137850" cy="184375"/>
            </a:xfrm>
            <a:custGeom>
              <a:avLst/>
              <a:gdLst/>
              <a:ahLst/>
              <a:cxnLst/>
              <a:rect l="l" t="t" r="r" b="b"/>
              <a:pathLst>
                <a:path w="5514" h="7375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38" y="1070"/>
                    <a:pt x="0" y="4071"/>
                    <a:pt x="186" y="6979"/>
                  </a:cubicBezTo>
                  <a:lnTo>
                    <a:pt x="861" y="7375"/>
                  </a:lnTo>
                  <a:cubicBezTo>
                    <a:pt x="3676" y="6398"/>
                    <a:pt x="5514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56" name="Google Shape;756;p11"/>
          <p:cNvGrpSpPr/>
          <p:nvPr/>
        </p:nvGrpSpPr>
        <p:grpSpPr>
          <a:xfrm>
            <a:off x="5542340" y="217613"/>
            <a:ext cx="666061" cy="1141515"/>
            <a:chOff x="1332275" y="1990950"/>
            <a:chExt cx="359050" cy="615350"/>
          </a:xfrm>
        </p:grpSpPr>
        <p:sp>
          <p:nvSpPr>
            <p:cNvPr id="757" name="Google Shape;757;p11"/>
            <p:cNvSpPr/>
            <p:nvPr/>
          </p:nvSpPr>
          <p:spPr>
            <a:xfrm>
              <a:off x="137455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93" y="0"/>
                  </a:moveTo>
                  <a:cubicBezTo>
                    <a:pt x="2279" y="0"/>
                    <a:pt x="2163" y="13"/>
                    <a:pt x="2048" y="38"/>
                  </a:cubicBezTo>
                  <a:lnTo>
                    <a:pt x="1955" y="38"/>
                  </a:lnTo>
                  <a:cubicBezTo>
                    <a:pt x="582" y="411"/>
                    <a:pt x="1" y="2458"/>
                    <a:pt x="1071" y="3435"/>
                  </a:cubicBezTo>
                  <a:cubicBezTo>
                    <a:pt x="1419" y="3775"/>
                    <a:pt x="1888" y="3931"/>
                    <a:pt x="2366" y="3931"/>
                  </a:cubicBezTo>
                  <a:cubicBezTo>
                    <a:pt x="3229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8" name="Google Shape;758;p11"/>
            <p:cNvSpPr/>
            <p:nvPr/>
          </p:nvSpPr>
          <p:spPr>
            <a:xfrm>
              <a:off x="147400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04" y="0"/>
                  </a:moveTo>
                  <a:cubicBezTo>
                    <a:pt x="2181" y="0"/>
                    <a:pt x="2057" y="13"/>
                    <a:pt x="1932" y="38"/>
                  </a:cubicBezTo>
                  <a:lnTo>
                    <a:pt x="1839" y="38"/>
                  </a:lnTo>
                  <a:cubicBezTo>
                    <a:pt x="582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9" y="3931"/>
                  </a:cubicBezTo>
                  <a:cubicBezTo>
                    <a:pt x="3181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9" name="Google Shape;759;p11"/>
            <p:cNvSpPr/>
            <p:nvPr/>
          </p:nvSpPr>
          <p:spPr>
            <a:xfrm>
              <a:off x="1573450" y="2220275"/>
              <a:ext cx="117825" cy="98300"/>
            </a:xfrm>
            <a:custGeom>
              <a:avLst/>
              <a:gdLst/>
              <a:ahLst/>
              <a:cxnLst/>
              <a:rect l="l" t="t" r="r" b="b"/>
              <a:pathLst>
                <a:path w="4713" h="3932" extrusionOk="0">
                  <a:moveTo>
                    <a:pt x="2284" y="0"/>
                  </a:moveTo>
                  <a:cubicBezTo>
                    <a:pt x="2167" y="0"/>
                    <a:pt x="2049" y="13"/>
                    <a:pt x="1932" y="38"/>
                  </a:cubicBezTo>
                  <a:lnTo>
                    <a:pt x="1839" y="38"/>
                  </a:lnTo>
                  <a:cubicBezTo>
                    <a:pt x="489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8" y="3931"/>
                  </a:cubicBezTo>
                  <a:cubicBezTo>
                    <a:pt x="3178" y="3931"/>
                    <a:pt x="4112" y="3420"/>
                    <a:pt x="4351" y="2551"/>
                  </a:cubicBezTo>
                  <a:cubicBezTo>
                    <a:pt x="4713" y="1402"/>
                    <a:pt x="3538" y="0"/>
                    <a:pt x="2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0" name="Google Shape;760;p11"/>
            <p:cNvSpPr/>
            <p:nvPr/>
          </p:nvSpPr>
          <p:spPr>
            <a:xfrm>
              <a:off x="137455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373" y="1"/>
                  </a:moveTo>
                  <a:cubicBezTo>
                    <a:pt x="2265" y="1"/>
                    <a:pt x="2156" y="12"/>
                    <a:pt x="2048" y="34"/>
                  </a:cubicBezTo>
                  <a:lnTo>
                    <a:pt x="1955" y="127"/>
                  </a:lnTo>
                  <a:cubicBezTo>
                    <a:pt x="582" y="430"/>
                    <a:pt x="1" y="2454"/>
                    <a:pt x="1071" y="3431"/>
                  </a:cubicBezTo>
                  <a:cubicBezTo>
                    <a:pt x="1425" y="3819"/>
                    <a:pt x="1905" y="3990"/>
                    <a:pt x="2392" y="3990"/>
                  </a:cubicBezTo>
                  <a:cubicBezTo>
                    <a:pt x="3247" y="3990"/>
                    <a:pt x="4122" y="3463"/>
                    <a:pt x="4374" y="2663"/>
                  </a:cubicBezTo>
                  <a:cubicBezTo>
                    <a:pt x="4716" y="1401"/>
                    <a:pt x="3603" y="1"/>
                    <a:pt x="2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1" name="Google Shape;761;p11"/>
            <p:cNvSpPr/>
            <p:nvPr/>
          </p:nvSpPr>
          <p:spPr>
            <a:xfrm>
              <a:off x="147400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282" y="1"/>
                  </a:moveTo>
                  <a:cubicBezTo>
                    <a:pt x="2167" y="1"/>
                    <a:pt x="2050" y="12"/>
                    <a:pt x="1932" y="34"/>
                  </a:cubicBezTo>
                  <a:lnTo>
                    <a:pt x="1839" y="127"/>
                  </a:lnTo>
                  <a:cubicBezTo>
                    <a:pt x="582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7" y="3990"/>
                  </a:cubicBezTo>
                  <a:cubicBezTo>
                    <a:pt x="3200" y="3990"/>
                    <a:pt x="4122" y="3463"/>
                    <a:pt x="4374" y="2663"/>
                  </a:cubicBezTo>
                  <a:cubicBezTo>
                    <a:pt x="4717" y="1401"/>
                    <a:pt x="3603" y="1"/>
                    <a:pt x="2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2" name="Google Shape;762;p11"/>
            <p:cNvSpPr/>
            <p:nvPr/>
          </p:nvSpPr>
          <p:spPr>
            <a:xfrm>
              <a:off x="1573450" y="2314600"/>
              <a:ext cx="117875" cy="99750"/>
            </a:xfrm>
            <a:custGeom>
              <a:avLst/>
              <a:gdLst/>
              <a:ahLst/>
              <a:cxnLst/>
              <a:rect l="l" t="t" r="r" b="b"/>
              <a:pathLst>
                <a:path w="4715" h="3990" extrusionOk="0">
                  <a:moveTo>
                    <a:pt x="2263" y="1"/>
                  </a:moveTo>
                  <a:cubicBezTo>
                    <a:pt x="2153" y="1"/>
                    <a:pt x="2042" y="12"/>
                    <a:pt x="1932" y="34"/>
                  </a:cubicBezTo>
                  <a:lnTo>
                    <a:pt x="1839" y="127"/>
                  </a:lnTo>
                  <a:cubicBezTo>
                    <a:pt x="489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6" y="3990"/>
                  </a:cubicBezTo>
                  <a:cubicBezTo>
                    <a:pt x="3197" y="3990"/>
                    <a:pt x="4114" y="3463"/>
                    <a:pt x="4351" y="2663"/>
                  </a:cubicBezTo>
                  <a:cubicBezTo>
                    <a:pt x="4715" y="1401"/>
                    <a:pt x="3524" y="1"/>
                    <a:pt x="2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3" name="Google Shape;763;p11"/>
            <p:cNvSpPr/>
            <p:nvPr/>
          </p:nvSpPr>
          <p:spPr>
            <a:xfrm>
              <a:off x="137455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481" y="1"/>
                  </a:moveTo>
                  <a:cubicBezTo>
                    <a:pt x="2338" y="1"/>
                    <a:pt x="2193" y="21"/>
                    <a:pt x="2048" y="63"/>
                  </a:cubicBezTo>
                  <a:lnTo>
                    <a:pt x="1955" y="63"/>
                  </a:lnTo>
                  <a:cubicBezTo>
                    <a:pt x="582" y="459"/>
                    <a:pt x="1" y="2390"/>
                    <a:pt x="1071" y="3460"/>
                  </a:cubicBezTo>
                  <a:cubicBezTo>
                    <a:pt x="1421" y="3810"/>
                    <a:pt x="1895" y="3972"/>
                    <a:pt x="2376" y="3972"/>
                  </a:cubicBezTo>
                  <a:cubicBezTo>
                    <a:pt x="3236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4" name="Google Shape;764;p11"/>
            <p:cNvSpPr/>
            <p:nvPr/>
          </p:nvSpPr>
          <p:spPr>
            <a:xfrm>
              <a:off x="147400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300" y="3972"/>
                  </a:cubicBezTo>
                  <a:cubicBezTo>
                    <a:pt x="3188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5" name="Google Shape;765;p11"/>
            <p:cNvSpPr/>
            <p:nvPr/>
          </p:nvSpPr>
          <p:spPr>
            <a:xfrm>
              <a:off x="1573450" y="2413325"/>
              <a:ext cx="117625" cy="99325"/>
            </a:xfrm>
            <a:custGeom>
              <a:avLst/>
              <a:gdLst/>
              <a:ahLst/>
              <a:cxnLst/>
              <a:rect l="l" t="t" r="r" b="b"/>
              <a:pathLst>
                <a:path w="4705" h="3973" extrusionOk="0">
                  <a:moveTo>
                    <a:pt x="2375" y="1"/>
                  </a:moveTo>
                  <a:cubicBezTo>
                    <a:pt x="2228" y="1"/>
                    <a:pt x="2079" y="21"/>
                    <a:pt x="1932" y="63"/>
                  </a:cubicBezTo>
                  <a:lnTo>
                    <a:pt x="1839" y="63"/>
                  </a:lnTo>
                  <a:cubicBezTo>
                    <a:pt x="489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299" y="3972"/>
                  </a:cubicBezTo>
                  <a:cubicBezTo>
                    <a:pt x="3185" y="3972"/>
                    <a:pt x="4113" y="3456"/>
                    <a:pt x="4351" y="2576"/>
                  </a:cubicBezTo>
                  <a:cubicBezTo>
                    <a:pt x="4704" y="1372"/>
                    <a:pt x="3593" y="1"/>
                    <a:pt x="2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6" name="Google Shape;766;p11"/>
            <p:cNvSpPr/>
            <p:nvPr/>
          </p:nvSpPr>
          <p:spPr>
            <a:xfrm>
              <a:off x="1474000" y="2508125"/>
              <a:ext cx="117675" cy="98175"/>
            </a:xfrm>
            <a:custGeom>
              <a:avLst/>
              <a:gdLst/>
              <a:ahLst/>
              <a:cxnLst/>
              <a:rect l="l" t="t" r="r" b="b"/>
              <a:pathLst>
                <a:path w="4707" h="3927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35"/>
                    <a:pt x="1" y="2390"/>
                    <a:pt x="978" y="3343"/>
                  </a:cubicBezTo>
                  <a:cubicBezTo>
                    <a:pt x="1335" y="3744"/>
                    <a:pt x="1846" y="3927"/>
                    <a:pt x="2366" y="3927"/>
                  </a:cubicBezTo>
                  <a:cubicBezTo>
                    <a:pt x="3234" y="3927"/>
                    <a:pt x="4127" y="3419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7" name="Google Shape;767;p11"/>
            <p:cNvSpPr/>
            <p:nvPr/>
          </p:nvSpPr>
          <p:spPr>
            <a:xfrm>
              <a:off x="1507750" y="2012425"/>
              <a:ext cx="128550" cy="223350"/>
            </a:xfrm>
            <a:custGeom>
              <a:avLst/>
              <a:gdLst/>
              <a:ahLst/>
              <a:cxnLst/>
              <a:rect l="l" t="t" r="r" b="b"/>
              <a:pathLst>
                <a:path w="5142" h="8934" extrusionOk="0">
                  <a:moveTo>
                    <a:pt x="4653" y="1"/>
                  </a:moveTo>
                  <a:cubicBezTo>
                    <a:pt x="1745" y="1862"/>
                    <a:pt x="0" y="5444"/>
                    <a:pt x="698" y="8934"/>
                  </a:cubicBezTo>
                  <a:lnTo>
                    <a:pt x="1559" y="8725"/>
                  </a:lnTo>
                  <a:cubicBezTo>
                    <a:pt x="977" y="5724"/>
                    <a:pt x="2536" y="2327"/>
                    <a:pt x="5141" y="792"/>
                  </a:cubicBezTo>
                  <a:lnTo>
                    <a:pt x="46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8" name="Google Shape;768;p11"/>
            <p:cNvSpPr/>
            <p:nvPr/>
          </p:nvSpPr>
          <p:spPr>
            <a:xfrm>
              <a:off x="1332275" y="1990950"/>
              <a:ext cx="204575" cy="186675"/>
            </a:xfrm>
            <a:custGeom>
              <a:avLst/>
              <a:gdLst/>
              <a:ahLst/>
              <a:cxnLst/>
              <a:rect l="l" t="t" r="r" b="b"/>
              <a:pathLst>
                <a:path w="8183" h="7467" extrusionOk="0">
                  <a:moveTo>
                    <a:pt x="1607" y="1"/>
                  </a:moveTo>
                  <a:cubicBezTo>
                    <a:pt x="539" y="1"/>
                    <a:pt x="1" y="645"/>
                    <a:pt x="1110" y="2511"/>
                  </a:cubicBezTo>
                  <a:cubicBezTo>
                    <a:pt x="2576" y="5047"/>
                    <a:pt x="5181" y="6885"/>
                    <a:pt x="8089" y="7467"/>
                  </a:cubicBezTo>
                  <a:cubicBezTo>
                    <a:pt x="8182" y="5326"/>
                    <a:pt x="7321" y="3186"/>
                    <a:pt x="5763" y="1744"/>
                  </a:cubicBezTo>
                  <a:cubicBezTo>
                    <a:pt x="4868" y="900"/>
                    <a:pt x="2868" y="1"/>
                    <a:pt x="1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9" name="Google Shape;769;p11"/>
            <p:cNvSpPr/>
            <p:nvPr/>
          </p:nvSpPr>
          <p:spPr>
            <a:xfrm>
              <a:off x="1532175" y="2079050"/>
              <a:ext cx="147750" cy="95200"/>
            </a:xfrm>
            <a:custGeom>
              <a:avLst/>
              <a:gdLst/>
              <a:ahLst/>
              <a:cxnLst/>
              <a:rect l="l" t="t" r="r" b="b"/>
              <a:pathLst>
                <a:path w="5910" h="3808" extrusionOk="0">
                  <a:moveTo>
                    <a:pt x="4347" y="0"/>
                  </a:moveTo>
                  <a:cubicBezTo>
                    <a:pt x="4058" y="0"/>
                    <a:pt x="3755" y="66"/>
                    <a:pt x="3490" y="151"/>
                  </a:cubicBezTo>
                  <a:cubicBezTo>
                    <a:pt x="1931" y="639"/>
                    <a:pt x="768" y="1895"/>
                    <a:pt x="396" y="3454"/>
                  </a:cubicBezTo>
                  <a:lnTo>
                    <a:pt x="489" y="3454"/>
                  </a:lnTo>
                  <a:cubicBezTo>
                    <a:pt x="396" y="3547"/>
                    <a:pt x="186" y="3547"/>
                    <a:pt x="0" y="3640"/>
                  </a:cubicBezTo>
                  <a:cubicBezTo>
                    <a:pt x="438" y="3751"/>
                    <a:pt x="890" y="3807"/>
                    <a:pt x="1342" y="3807"/>
                  </a:cubicBezTo>
                  <a:cubicBezTo>
                    <a:pt x="2500" y="3807"/>
                    <a:pt x="3656" y="3439"/>
                    <a:pt x="4560" y="2686"/>
                  </a:cubicBezTo>
                  <a:cubicBezTo>
                    <a:pt x="5328" y="2105"/>
                    <a:pt x="5909" y="1035"/>
                    <a:pt x="5234" y="360"/>
                  </a:cubicBezTo>
                  <a:cubicBezTo>
                    <a:pt x="5019" y="94"/>
                    <a:pt x="4693" y="0"/>
                    <a:pt x="4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70" name="Google Shape;770;p11"/>
          <p:cNvGrpSpPr/>
          <p:nvPr/>
        </p:nvGrpSpPr>
        <p:grpSpPr>
          <a:xfrm rot="3749597">
            <a:off x="1863377" y="5549579"/>
            <a:ext cx="1169364" cy="1178188"/>
            <a:chOff x="1474000" y="3672875"/>
            <a:chExt cx="492050" cy="495800"/>
          </a:xfrm>
        </p:grpSpPr>
        <p:sp>
          <p:nvSpPr>
            <p:cNvPr id="771" name="Google Shape;771;p11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2" name="Google Shape;772;p11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3" name="Google Shape;773;p11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4" name="Google Shape;774;p11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5" name="Google Shape;775;p11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6" name="Google Shape;776;p11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7" name="Google Shape;777;p11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8" name="Google Shape;778;p11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9" name="Google Shape;779;p11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80" name="Google Shape;780;p11"/>
          <p:cNvGrpSpPr/>
          <p:nvPr/>
        </p:nvGrpSpPr>
        <p:grpSpPr>
          <a:xfrm>
            <a:off x="2803972" y="336035"/>
            <a:ext cx="890061" cy="904669"/>
            <a:chOff x="1980625" y="1091425"/>
            <a:chExt cx="479800" cy="487675"/>
          </a:xfrm>
        </p:grpSpPr>
        <p:sp>
          <p:nvSpPr>
            <p:cNvPr id="781" name="Google Shape;781;p11"/>
            <p:cNvSpPr/>
            <p:nvPr/>
          </p:nvSpPr>
          <p:spPr>
            <a:xfrm>
              <a:off x="2234725" y="1128400"/>
              <a:ext cx="90175" cy="40750"/>
            </a:xfrm>
            <a:custGeom>
              <a:avLst/>
              <a:gdLst/>
              <a:ahLst/>
              <a:cxnLst/>
              <a:rect l="l" t="t" r="r" b="b"/>
              <a:pathLst>
                <a:path w="3607" h="1630" extrusionOk="0">
                  <a:moveTo>
                    <a:pt x="2537" y="1"/>
                  </a:moveTo>
                  <a:cubicBezTo>
                    <a:pt x="2234" y="1"/>
                    <a:pt x="1862" y="1"/>
                    <a:pt x="1466" y="187"/>
                  </a:cubicBezTo>
                  <a:cubicBezTo>
                    <a:pt x="1164" y="280"/>
                    <a:pt x="792" y="466"/>
                    <a:pt x="489" y="675"/>
                  </a:cubicBezTo>
                  <a:cubicBezTo>
                    <a:pt x="303" y="954"/>
                    <a:pt x="117" y="1257"/>
                    <a:pt x="1" y="1629"/>
                  </a:cubicBezTo>
                  <a:cubicBezTo>
                    <a:pt x="303" y="1443"/>
                    <a:pt x="582" y="1350"/>
                    <a:pt x="885" y="1257"/>
                  </a:cubicBezTo>
                  <a:cubicBezTo>
                    <a:pt x="1164" y="1048"/>
                    <a:pt x="1466" y="954"/>
                    <a:pt x="1746" y="861"/>
                  </a:cubicBezTo>
                  <a:cubicBezTo>
                    <a:pt x="2048" y="768"/>
                    <a:pt x="2234" y="675"/>
                    <a:pt x="2630" y="675"/>
                  </a:cubicBezTo>
                  <a:cubicBezTo>
                    <a:pt x="2909" y="582"/>
                    <a:pt x="3211" y="466"/>
                    <a:pt x="3607" y="373"/>
                  </a:cubicBezTo>
                  <a:cubicBezTo>
                    <a:pt x="3304" y="187"/>
                    <a:pt x="2909" y="94"/>
                    <a:pt x="2537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2155050" y="1091425"/>
              <a:ext cx="305375" cy="374525"/>
            </a:xfrm>
            <a:custGeom>
              <a:avLst/>
              <a:gdLst/>
              <a:ahLst/>
              <a:cxnLst/>
              <a:rect l="l" t="t" r="r" b="b"/>
              <a:pathLst>
                <a:path w="12215" h="14981" extrusionOk="0">
                  <a:moveTo>
                    <a:pt x="5865" y="0"/>
                  </a:moveTo>
                  <a:cubicBezTo>
                    <a:pt x="5389" y="0"/>
                    <a:pt x="4884" y="99"/>
                    <a:pt x="4351" y="316"/>
                  </a:cubicBezTo>
                  <a:cubicBezTo>
                    <a:pt x="1" y="1945"/>
                    <a:pt x="2234" y="7970"/>
                    <a:pt x="3676" y="10669"/>
                  </a:cubicBezTo>
                  <a:cubicBezTo>
                    <a:pt x="4165" y="11739"/>
                    <a:pt x="4747" y="12809"/>
                    <a:pt x="5631" y="13693"/>
                  </a:cubicBezTo>
                  <a:cubicBezTo>
                    <a:pt x="6393" y="14373"/>
                    <a:pt x="7393" y="14981"/>
                    <a:pt x="8421" y="14981"/>
                  </a:cubicBezTo>
                  <a:cubicBezTo>
                    <a:pt x="8553" y="14981"/>
                    <a:pt x="8685" y="14971"/>
                    <a:pt x="8818" y="14949"/>
                  </a:cubicBezTo>
                  <a:cubicBezTo>
                    <a:pt x="10283" y="14740"/>
                    <a:pt x="11447" y="13391"/>
                    <a:pt x="11819" y="11948"/>
                  </a:cubicBezTo>
                  <a:cubicBezTo>
                    <a:pt x="12214" y="10576"/>
                    <a:pt x="12028" y="9040"/>
                    <a:pt x="11726" y="7575"/>
                  </a:cubicBezTo>
                  <a:cubicBezTo>
                    <a:pt x="11135" y="4866"/>
                    <a:pt x="9207" y="0"/>
                    <a:pt x="58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2234725" y="1198200"/>
              <a:ext cx="92500" cy="44850"/>
            </a:xfrm>
            <a:custGeom>
              <a:avLst/>
              <a:gdLst/>
              <a:ahLst/>
              <a:cxnLst/>
              <a:rect l="l" t="t" r="r" b="b"/>
              <a:pathLst>
                <a:path w="3700" h="1794" extrusionOk="0">
                  <a:moveTo>
                    <a:pt x="3700" y="0"/>
                  </a:moveTo>
                  <a:lnTo>
                    <a:pt x="3700" y="0"/>
                  </a:lnTo>
                  <a:cubicBezTo>
                    <a:pt x="3397" y="210"/>
                    <a:pt x="3118" y="396"/>
                    <a:pt x="2816" y="489"/>
                  </a:cubicBezTo>
                  <a:cubicBezTo>
                    <a:pt x="2537" y="698"/>
                    <a:pt x="2234" y="791"/>
                    <a:pt x="1955" y="884"/>
                  </a:cubicBezTo>
                  <a:cubicBezTo>
                    <a:pt x="1653" y="977"/>
                    <a:pt x="1373" y="1070"/>
                    <a:pt x="1071" y="1163"/>
                  </a:cubicBezTo>
                  <a:cubicBezTo>
                    <a:pt x="792" y="1280"/>
                    <a:pt x="396" y="1280"/>
                    <a:pt x="1" y="1373"/>
                  </a:cubicBezTo>
                  <a:cubicBezTo>
                    <a:pt x="303" y="1559"/>
                    <a:pt x="699" y="1745"/>
                    <a:pt x="1071" y="1745"/>
                  </a:cubicBezTo>
                  <a:cubicBezTo>
                    <a:pt x="1189" y="1780"/>
                    <a:pt x="1308" y="1794"/>
                    <a:pt x="1425" y="1794"/>
                  </a:cubicBezTo>
                  <a:cubicBezTo>
                    <a:pt x="1701" y="1794"/>
                    <a:pt x="1973" y="1717"/>
                    <a:pt x="2234" y="1652"/>
                  </a:cubicBezTo>
                  <a:cubicBezTo>
                    <a:pt x="2537" y="1466"/>
                    <a:pt x="2909" y="1280"/>
                    <a:pt x="3211" y="977"/>
                  </a:cubicBezTo>
                  <a:cubicBezTo>
                    <a:pt x="3397" y="791"/>
                    <a:pt x="3700" y="396"/>
                    <a:pt x="3700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4" name="Google Shape;784;p11"/>
            <p:cNvSpPr/>
            <p:nvPr/>
          </p:nvSpPr>
          <p:spPr>
            <a:xfrm>
              <a:off x="2368500" y="1276125"/>
              <a:ext cx="55275" cy="43075"/>
            </a:xfrm>
            <a:custGeom>
              <a:avLst/>
              <a:gdLst/>
              <a:ahLst/>
              <a:cxnLst/>
              <a:rect l="l" t="t" r="r" b="b"/>
              <a:pathLst>
                <a:path w="2211" h="1723" extrusionOk="0">
                  <a:moveTo>
                    <a:pt x="2211" y="1"/>
                  </a:moveTo>
                  <a:lnTo>
                    <a:pt x="2211" y="1"/>
                  </a:lnTo>
                  <a:cubicBezTo>
                    <a:pt x="1931" y="94"/>
                    <a:pt x="1745" y="187"/>
                    <a:pt x="1536" y="373"/>
                  </a:cubicBezTo>
                  <a:cubicBezTo>
                    <a:pt x="1350" y="489"/>
                    <a:pt x="1164" y="582"/>
                    <a:pt x="954" y="768"/>
                  </a:cubicBezTo>
                  <a:cubicBezTo>
                    <a:pt x="768" y="861"/>
                    <a:pt x="675" y="954"/>
                    <a:pt x="466" y="1164"/>
                  </a:cubicBezTo>
                  <a:cubicBezTo>
                    <a:pt x="280" y="1257"/>
                    <a:pt x="94" y="1443"/>
                    <a:pt x="1" y="1652"/>
                  </a:cubicBezTo>
                  <a:cubicBezTo>
                    <a:pt x="94" y="1699"/>
                    <a:pt x="210" y="1722"/>
                    <a:pt x="341" y="1722"/>
                  </a:cubicBezTo>
                  <a:cubicBezTo>
                    <a:pt x="472" y="1722"/>
                    <a:pt x="617" y="1699"/>
                    <a:pt x="768" y="1652"/>
                  </a:cubicBezTo>
                  <a:cubicBezTo>
                    <a:pt x="954" y="1652"/>
                    <a:pt x="1257" y="1536"/>
                    <a:pt x="1443" y="1350"/>
                  </a:cubicBezTo>
                  <a:cubicBezTo>
                    <a:pt x="1629" y="1164"/>
                    <a:pt x="1838" y="954"/>
                    <a:pt x="1931" y="768"/>
                  </a:cubicBezTo>
                  <a:cubicBezTo>
                    <a:pt x="2118" y="582"/>
                    <a:pt x="2211" y="280"/>
                    <a:pt x="2211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5" name="Google Shape;785;p11"/>
            <p:cNvSpPr/>
            <p:nvPr/>
          </p:nvSpPr>
          <p:spPr>
            <a:xfrm>
              <a:off x="2305100" y="1387225"/>
              <a:ext cx="55875" cy="32000"/>
            </a:xfrm>
            <a:custGeom>
              <a:avLst/>
              <a:gdLst/>
              <a:ahLst/>
              <a:cxnLst/>
              <a:rect l="l" t="t" r="r" b="b"/>
              <a:pathLst>
                <a:path w="2235" h="1280" extrusionOk="0">
                  <a:moveTo>
                    <a:pt x="2234" y="0"/>
                  </a:moveTo>
                  <a:cubicBezTo>
                    <a:pt x="1955" y="0"/>
                    <a:pt x="1746" y="116"/>
                    <a:pt x="1652" y="209"/>
                  </a:cubicBezTo>
                  <a:cubicBezTo>
                    <a:pt x="1466" y="302"/>
                    <a:pt x="1257" y="302"/>
                    <a:pt x="1071" y="396"/>
                  </a:cubicBezTo>
                  <a:cubicBezTo>
                    <a:pt x="885" y="489"/>
                    <a:pt x="792" y="582"/>
                    <a:pt x="582" y="698"/>
                  </a:cubicBezTo>
                  <a:cubicBezTo>
                    <a:pt x="396" y="791"/>
                    <a:pt x="210" y="884"/>
                    <a:pt x="1" y="977"/>
                  </a:cubicBezTo>
                  <a:cubicBezTo>
                    <a:pt x="210" y="1163"/>
                    <a:pt x="489" y="1280"/>
                    <a:pt x="675" y="1280"/>
                  </a:cubicBezTo>
                  <a:cubicBezTo>
                    <a:pt x="978" y="1280"/>
                    <a:pt x="1164" y="1163"/>
                    <a:pt x="1466" y="1070"/>
                  </a:cubicBezTo>
                  <a:cubicBezTo>
                    <a:pt x="1652" y="977"/>
                    <a:pt x="1839" y="884"/>
                    <a:pt x="1955" y="698"/>
                  </a:cubicBezTo>
                  <a:cubicBezTo>
                    <a:pt x="2141" y="489"/>
                    <a:pt x="2234" y="209"/>
                    <a:pt x="2234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6" name="Google Shape;786;p11"/>
            <p:cNvSpPr/>
            <p:nvPr/>
          </p:nvSpPr>
          <p:spPr>
            <a:xfrm>
              <a:off x="2365600" y="1232500"/>
              <a:ext cx="24450" cy="21550"/>
            </a:xfrm>
            <a:custGeom>
              <a:avLst/>
              <a:gdLst/>
              <a:ahLst/>
              <a:cxnLst/>
              <a:rect l="l" t="t" r="r" b="b"/>
              <a:pathLst>
                <a:path w="978" h="862" extrusionOk="0">
                  <a:moveTo>
                    <a:pt x="884" y="1"/>
                  </a:moveTo>
                  <a:cubicBezTo>
                    <a:pt x="698" y="1"/>
                    <a:pt x="582" y="94"/>
                    <a:pt x="489" y="94"/>
                  </a:cubicBezTo>
                  <a:cubicBezTo>
                    <a:pt x="396" y="94"/>
                    <a:pt x="303" y="94"/>
                    <a:pt x="303" y="187"/>
                  </a:cubicBezTo>
                  <a:cubicBezTo>
                    <a:pt x="210" y="187"/>
                    <a:pt x="210" y="280"/>
                    <a:pt x="117" y="373"/>
                  </a:cubicBezTo>
                  <a:cubicBezTo>
                    <a:pt x="117" y="489"/>
                    <a:pt x="0" y="582"/>
                    <a:pt x="0" y="769"/>
                  </a:cubicBezTo>
                  <a:cubicBezTo>
                    <a:pt x="117" y="862"/>
                    <a:pt x="303" y="862"/>
                    <a:pt x="396" y="862"/>
                  </a:cubicBezTo>
                  <a:cubicBezTo>
                    <a:pt x="489" y="862"/>
                    <a:pt x="698" y="862"/>
                    <a:pt x="791" y="769"/>
                  </a:cubicBezTo>
                  <a:cubicBezTo>
                    <a:pt x="884" y="676"/>
                    <a:pt x="884" y="582"/>
                    <a:pt x="977" y="489"/>
                  </a:cubicBezTo>
                  <a:cubicBezTo>
                    <a:pt x="977" y="280"/>
                    <a:pt x="977" y="187"/>
                    <a:pt x="884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7" name="Google Shape;787;p11"/>
            <p:cNvSpPr/>
            <p:nvPr/>
          </p:nvSpPr>
          <p:spPr>
            <a:xfrm>
              <a:off x="2363275" y="1390125"/>
              <a:ext cx="58175" cy="44675"/>
            </a:xfrm>
            <a:custGeom>
              <a:avLst/>
              <a:gdLst/>
              <a:ahLst/>
              <a:cxnLst/>
              <a:rect l="l" t="t" r="r" b="b"/>
              <a:pathLst>
                <a:path w="2327" h="1787" extrusionOk="0">
                  <a:moveTo>
                    <a:pt x="2327" y="0"/>
                  </a:moveTo>
                  <a:lnTo>
                    <a:pt x="2327" y="0"/>
                  </a:lnTo>
                  <a:cubicBezTo>
                    <a:pt x="2047" y="93"/>
                    <a:pt x="1838" y="186"/>
                    <a:pt x="1652" y="373"/>
                  </a:cubicBezTo>
                  <a:cubicBezTo>
                    <a:pt x="1466" y="466"/>
                    <a:pt x="1256" y="582"/>
                    <a:pt x="1070" y="768"/>
                  </a:cubicBezTo>
                  <a:cubicBezTo>
                    <a:pt x="884" y="861"/>
                    <a:pt x="675" y="1047"/>
                    <a:pt x="489" y="1164"/>
                  </a:cubicBezTo>
                  <a:cubicBezTo>
                    <a:pt x="396" y="1350"/>
                    <a:pt x="210" y="1536"/>
                    <a:pt x="0" y="1745"/>
                  </a:cubicBezTo>
                  <a:cubicBezTo>
                    <a:pt x="101" y="1776"/>
                    <a:pt x="199" y="1787"/>
                    <a:pt x="293" y="1787"/>
                  </a:cubicBezTo>
                  <a:cubicBezTo>
                    <a:pt x="481" y="1787"/>
                    <a:pt x="652" y="1745"/>
                    <a:pt x="791" y="1745"/>
                  </a:cubicBezTo>
                  <a:cubicBezTo>
                    <a:pt x="1070" y="1629"/>
                    <a:pt x="1256" y="1536"/>
                    <a:pt x="1559" y="1350"/>
                  </a:cubicBezTo>
                  <a:cubicBezTo>
                    <a:pt x="1745" y="1164"/>
                    <a:pt x="1954" y="954"/>
                    <a:pt x="2047" y="768"/>
                  </a:cubicBezTo>
                  <a:cubicBezTo>
                    <a:pt x="2140" y="582"/>
                    <a:pt x="2327" y="280"/>
                    <a:pt x="2327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8" name="Google Shape;788;p11"/>
            <p:cNvSpPr/>
            <p:nvPr/>
          </p:nvSpPr>
          <p:spPr>
            <a:xfrm>
              <a:off x="1980625" y="1195650"/>
              <a:ext cx="242500" cy="383450"/>
            </a:xfrm>
            <a:custGeom>
              <a:avLst/>
              <a:gdLst/>
              <a:ahLst/>
              <a:cxnLst/>
              <a:rect l="l" t="t" r="r" b="b"/>
              <a:pathLst>
                <a:path w="9700" h="15338" extrusionOk="0">
                  <a:moveTo>
                    <a:pt x="4762" y="0"/>
                  </a:moveTo>
                  <a:cubicBezTo>
                    <a:pt x="467" y="0"/>
                    <a:pt x="1" y="6193"/>
                    <a:pt x="92" y="9222"/>
                  </a:cubicBezTo>
                  <a:cubicBezTo>
                    <a:pt x="185" y="10385"/>
                    <a:pt x="185" y="11641"/>
                    <a:pt x="673" y="12711"/>
                  </a:cubicBezTo>
                  <a:cubicBezTo>
                    <a:pt x="1069" y="13874"/>
                    <a:pt x="1929" y="14852"/>
                    <a:pt x="3093" y="15224"/>
                  </a:cubicBezTo>
                  <a:cubicBezTo>
                    <a:pt x="3360" y="15301"/>
                    <a:pt x="3634" y="15337"/>
                    <a:pt x="3909" y="15337"/>
                  </a:cubicBezTo>
                  <a:cubicBezTo>
                    <a:pt x="5043" y="15337"/>
                    <a:pt x="6191" y="14718"/>
                    <a:pt x="6978" y="13781"/>
                  </a:cubicBezTo>
                  <a:cubicBezTo>
                    <a:pt x="7955" y="12618"/>
                    <a:pt x="8327" y="11153"/>
                    <a:pt x="8722" y="9710"/>
                  </a:cubicBezTo>
                  <a:cubicBezTo>
                    <a:pt x="9490" y="6616"/>
                    <a:pt x="9700" y="312"/>
                    <a:pt x="5047" y="9"/>
                  </a:cubicBezTo>
                  <a:cubicBezTo>
                    <a:pt x="4950" y="3"/>
                    <a:pt x="4855" y="0"/>
                    <a:pt x="47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9" name="Google Shape;789;p11"/>
            <p:cNvSpPr/>
            <p:nvPr/>
          </p:nvSpPr>
          <p:spPr>
            <a:xfrm>
              <a:off x="2026525" y="1307525"/>
              <a:ext cx="97150" cy="29125"/>
            </a:xfrm>
            <a:custGeom>
              <a:avLst/>
              <a:gdLst/>
              <a:ahLst/>
              <a:cxnLst/>
              <a:rect l="l" t="t" r="r" b="b"/>
              <a:pathLst>
                <a:path w="3886" h="1165" extrusionOk="0">
                  <a:moveTo>
                    <a:pt x="0" y="1"/>
                  </a:moveTo>
                  <a:lnTo>
                    <a:pt x="0" y="1"/>
                  </a:lnTo>
                  <a:cubicBezTo>
                    <a:pt x="93" y="280"/>
                    <a:pt x="396" y="582"/>
                    <a:pt x="768" y="769"/>
                  </a:cubicBezTo>
                  <a:cubicBezTo>
                    <a:pt x="1071" y="978"/>
                    <a:pt x="1466" y="1071"/>
                    <a:pt x="1838" y="1164"/>
                  </a:cubicBezTo>
                  <a:cubicBezTo>
                    <a:pt x="2234" y="1164"/>
                    <a:pt x="2629" y="1071"/>
                    <a:pt x="3001" y="978"/>
                  </a:cubicBezTo>
                  <a:cubicBezTo>
                    <a:pt x="3304" y="862"/>
                    <a:pt x="3676" y="582"/>
                    <a:pt x="3885" y="280"/>
                  </a:cubicBezTo>
                  <a:cubicBezTo>
                    <a:pt x="3490" y="280"/>
                    <a:pt x="3211" y="396"/>
                    <a:pt x="2815" y="396"/>
                  </a:cubicBezTo>
                  <a:lnTo>
                    <a:pt x="1931" y="396"/>
                  </a:lnTo>
                  <a:cubicBezTo>
                    <a:pt x="1652" y="280"/>
                    <a:pt x="1257" y="280"/>
                    <a:pt x="977" y="187"/>
                  </a:cubicBezTo>
                  <a:cubicBezTo>
                    <a:pt x="675" y="187"/>
                    <a:pt x="396" y="94"/>
                    <a:pt x="0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0" name="Google Shape;790;p11"/>
            <p:cNvSpPr/>
            <p:nvPr/>
          </p:nvSpPr>
          <p:spPr>
            <a:xfrm>
              <a:off x="2109100" y="1423850"/>
              <a:ext cx="70400" cy="24450"/>
            </a:xfrm>
            <a:custGeom>
              <a:avLst/>
              <a:gdLst/>
              <a:ahLst/>
              <a:cxnLst/>
              <a:rect l="l" t="t" r="r" b="b"/>
              <a:pathLst>
                <a:path w="2816" h="978" extrusionOk="0">
                  <a:moveTo>
                    <a:pt x="2816" y="1"/>
                  </a:moveTo>
                  <a:cubicBezTo>
                    <a:pt x="2513" y="1"/>
                    <a:pt x="2234" y="1"/>
                    <a:pt x="2025" y="94"/>
                  </a:cubicBezTo>
                  <a:cubicBezTo>
                    <a:pt x="1839" y="94"/>
                    <a:pt x="1536" y="94"/>
                    <a:pt x="1350" y="187"/>
                  </a:cubicBezTo>
                  <a:cubicBezTo>
                    <a:pt x="1164" y="187"/>
                    <a:pt x="955" y="280"/>
                    <a:pt x="769" y="396"/>
                  </a:cubicBezTo>
                  <a:cubicBezTo>
                    <a:pt x="489" y="396"/>
                    <a:pt x="280" y="489"/>
                    <a:pt x="1" y="582"/>
                  </a:cubicBezTo>
                  <a:cubicBezTo>
                    <a:pt x="280" y="768"/>
                    <a:pt x="489" y="861"/>
                    <a:pt x="769" y="978"/>
                  </a:cubicBezTo>
                  <a:lnTo>
                    <a:pt x="1536" y="978"/>
                  </a:lnTo>
                  <a:cubicBezTo>
                    <a:pt x="1839" y="861"/>
                    <a:pt x="2025" y="768"/>
                    <a:pt x="2234" y="675"/>
                  </a:cubicBezTo>
                  <a:cubicBezTo>
                    <a:pt x="2420" y="489"/>
                    <a:pt x="2606" y="280"/>
                    <a:pt x="2816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1" name="Google Shape;791;p11"/>
            <p:cNvSpPr/>
            <p:nvPr/>
          </p:nvSpPr>
          <p:spPr>
            <a:xfrm>
              <a:off x="2014300" y="1496550"/>
              <a:ext cx="63425" cy="19225"/>
            </a:xfrm>
            <a:custGeom>
              <a:avLst/>
              <a:gdLst/>
              <a:ahLst/>
              <a:cxnLst/>
              <a:rect l="l" t="t" r="r" b="b"/>
              <a:pathLst>
                <a:path w="2537" h="769" extrusionOk="0">
                  <a:moveTo>
                    <a:pt x="1257" y="1"/>
                  </a:moveTo>
                  <a:cubicBezTo>
                    <a:pt x="1071" y="1"/>
                    <a:pt x="885" y="1"/>
                    <a:pt x="675" y="94"/>
                  </a:cubicBezTo>
                  <a:lnTo>
                    <a:pt x="1" y="94"/>
                  </a:lnTo>
                  <a:cubicBezTo>
                    <a:pt x="94" y="396"/>
                    <a:pt x="303" y="582"/>
                    <a:pt x="582" y="675"/>
                  </a:cubicBezTo>
                  <a:cubicBezTo>
                    <a:pt x="792" y="768"/>
                    <a:pt x="978" y="768"/>
                    <a:pt x="1257" y="768"/>
                  </a:cubicBezTo>
                  <a:cubicBezTo>
                    <a:pt x="1466" y="768"/>
                    <a:pt x="1746" y="768"/>
                    <a:pt x="1955" y="582"/>
                  </a:cubicBezTo>
                  <a:cubicBezTo>
                    <a:pt x="2141" y="489"/>
                    <a:pt x="2327" y="396"/>
                    <a:pt x="2537" y="94"/>
                  </a:cubicBezTo>
                  <a:cubicBezTo>
                    <a:pt x="2234" y="94"/>
                    <a:pt x="2048" y="94"/>
                    <a:pt x="1839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2" name="Google Shape;792;p11"/>
            <p:cNvSpPr/>
            <p:nvPr/>
          </p:nvSpPr>
          <p:spPr>
            <a:xfrm>
              <a:off x="2135850" y="1368025"/>
              <a:ext cx="29125" cy="18625"/>
            </a:xfrm>
            <a:custGeom>
              <a:avLst/>
              <a:gdLst/>
              <a:ahLst/>
              <a:cxnLst/>
              <a:rect l="l" t="t" r="r" b="b"/>
              <a:pathLst>
                <a:path w="1165" h="745" extrusionOk="0">
                  <a:moveTo>
                    <a:pt x="466" y="0"/>
                  </a:moveTo>
                  <a:cubicBezTo>
                    <a:pt x="373" y="0"/>
                    <a:pt x="373" y="0"/>
                    <a:pt x="280" y="93"/>
                  </a:cubicBezTo>
                  <a:cubicBezTo>
                    <a:pt x="187" y="186"/>
                    <a:pt x="94" y="186"/>
                    <a:pt x="1" y="396"/>
                  </a:cubicBezTo>
                  <a:cubicBezTo>
                    <a:pt x="94" y="582"/>
                    <a:pt x="187" y="675"/>
                    <a:pt x="280" y="675"/>
                  </a:cubicBezTo>
                  <a:cubicBezTo>
                    <a:pt x="373" y="722"/>
                    <a:pt x="449" y="745"/>
                    <a:pt x="513" y="745"/>
                  </a:cubicBezTo>
                  <a:cubicBezTo>
                    <a:pt x="577" y="745"/>
                    <a:pt x="629" y="722"/>
                    <a:pt x="676" y="675"/>
                  </a:cubicBezTo>
                  <a:cubicBezTo>
                    <a:pt x="769" y="675"/>
                    <a:pt x="955" y="582"/>
                    <a:pt x="955" y="489"/>
                  </a:cubicBezTo>
                  <a:cubicBezTo>
                    <a:pt x="1048" y="396"/>
                    <a:pt x="1164" y="303"/>
                    <a:pt x="1048" y="93"/>
                  </a:cubicBezTo>
                  <a:cubicBezTo>
                    <a:pt x="955" y="0"/>
                    <a:pt x="862" y="0"/>
                    <a:pt x="769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3" name="Google Shape;793;p11"/>
            <p:cNvSpPr/>
            <p:nvPr/>
          </p:nvSpPr>
          <p:spPr>
            <a:xfrm>
              <a:off x="2057925" y="1526925"/>
              <a:ext cx="70400" cy="24900"/>
            </a:xfrm>
            <a:custGeom>
              <a:avLst/>
              <a:gdLst/>
              <a:ahLst/>
              <a:cxnLst/>
              <a:rect l="l" t="t" r="r" b="b"/>
              <a:pathLst>
                <a:path w="2816" h="996" extrusionOk="0">
                  <a:moveTo>
                    <a:pt x="2554" y="1"/>
                  </a:moveTo>
                  <a:cubicBezTo>
                    <a:pt x="2389" y="1"/>
                    <a:pt x="2234" y="42"/>
                    <a:pt x="2048" y="42"/>
                  </a:cubicBezTo>
                  <a:cubicBezTo>
                    <a:pt x="1838" y="42"/>
                    <a:pt x="1652" y="135"/>
                    <a:pt x="1373" y="135"/>
                  </a:cubicBezTo>
                  <a:cubicBezTo>
                    <a:pt x="1164" y="228"/>
                    <a:pt x="978" y="228"/>
                    <a:pt x="792" y="344"/>
                  </a:cubicBezTo>
                  <a:cubicBezTo>
                    <a:pt x="489" y="437"/>
                    <a:pt x="303" y="530"/>
                    <a:pt x="1" y="717"/>
                  </a:cubicBezTo>
                  <a:cubicBezTo>
                    <a:pt x="303" y="810"/>
                    <a:pt x="489" y="926"/>
                    <a:pt x="792" y="926"/>
                  </a:cubicBezTo>
                  <a:cubicBezTo>
                    <a:pt x="931" y="972"/>
                    <a:pt x="1077" y="996"/>
                    <a:pt x="1210" y="996"/>
                  </a:cubicBezTo>
                  <a:cubicBezTo>
                    <a:pt x="1344" y="996"/>
                    <a:pt x="1466" y="972"/>
                    <a:pt x="1559" y="926"/>
                  </a:cubicBezTo>
                  <a:cubicBezTo>
                    <a:pt x="1838" y="810"/>
                    <a:pt x="2048" y="717"/>
                    <a:pt x="2327" y="623"/>
                  </a:cubicBezTo>
                  <a:cubicBezTo>
                    <a:pt x="2536" y="437"/>
                    <a:pt x="2722" y="228"/>
                    <a:pt x="2816" y="42"/>
                  </a:cubicBezTo>
                  <a:cubicBezTo>
                    <a:pt x="2722" y="11"/>
                    <a:pt x="2637" y="1"/>
                    <a:pt x="2554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4" name="Google Shape;794;p11"/>
            <p:cNvSpPr/>
            <p:nvPr/>
          </p:nvSpPr>
          <p:spPr>
            <a:xfrm>
              <a:off x="2050950" y="1230175"/>
              <a:ext cx="94250" cy="29100"/>
            </a:xfrm>
            <a:custGeom>
              <a:avLst/>
              <a:gdLst/>
              <a:ahLst/>
              <a:cxnLst/>
              <a:rect l="l" t="t" r="r" b="b"/>
              <a:pathLst>
                <a:path w="3770" h="1164" extrusionOk="0">
                  <a:moveTo>
                    <a:pt x="1931" y="1"/>
                  </a:moveTo>
                  <a:cubicBezTo>
                    <a:pt x="1652" y="1"/>
                    <a:pt x="1257" y="1"/>
                    <a:pt x="861" y="94"/>
                  </a:cubicBezTo>
                  <a:cubicBezTo>
                    <a:pt x="582" y="280"/>
                    <a:pt x="187" y="466"/>
                    <a:pt x="0" y="769"/>
                  </a:cubicBezTo>
                  <a:lnTo>
                    <a:pt x="1931" y="769"/>
                  </a:lnTo>
                  <a:cubicBezTo>
                    <a:pt x="2234" y="769"/>
                    <a:pt x="2513" y="862"/>
                    <a:pt x="2815" y="955"/>
                  </a:cubicBezTo>
                  <a:cubicBezTo>
                    <a:pt x="3095" y="955"/>
                    <a:pt x="3397" y="1048"/>
                    <a:pt x="3769" y="1164"/>
                  </a:cubicBezTo>
                  <a:cubicBezTo>
                    <a:pt x="3583" y="769"/>
                    <a:pt x="3281" y="582"/>
                    <a:pt x="3001" y="373"/>
                  </a:cubicBezTo>
                  <a:cubicBezTo>
                    <a:pt x="2699" y="187"/>
                    <a:pt x="2327" y="94"/>
                    <a:pt x="1931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95" name="Google Shape;795;p11"/>
          <p:cNvGrpSpPr/>
          <p:nvPr/>
        </p:nvGrpSpPr>
        <p:grpSpPr>
          <a:xfrm>
            <a:off x="3694049" y="4761226"/>
            <a:ext cx="908472" cy="904484"/>
            <a:chOff x="2302775" y="3407725"/>
            <a:chExt cx="489725" cy="487575"/>
          </a:xfrm>
        </p:grpSpPr>
        <p:sp>
          <p:nvSpPr>
            <p:cNvPr id="796" name="Google Shape;796;p11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7" name="Google Shape;797;p11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98" name="Google Shape;798;p11"/>
          <p:cNvGrpSpPr/>
          <p:nvPr/>
        </p:nvGrpSpPr>
        <p:grpSpPr>
          <a:xfrm>
            <a:off x="8311769" y="301964"/>
            <a:ext cx="749799" cy="972808"/>
            <a:chOff x="3650216" y="-19230"/>
            <a:chExt cx="600416" cy="778912"/>
          </a:xfrm>
        </p:grpSpPr>
        <p:sp>
          <p:nvSpPr>
            <p:cNvPr id="799" name="Google Shape;799;p11"/>
            <p:cNvSpPr/>
            <p:nvPr/>
          </p:nvSpPr>
          <p:spPr>
            <a:xfrm>
              <a:off x="3939870" y="-19230"/>
              <a:ext cx="184417" cy="296938"/>
            </a:xfrm>
            <a:custGeom>
              <a:avLst/>
              <a:gdLst/>
              <a:ahLst/>
              <a:cxnLst/>
              <a:rect l="l" t="t" r="r" b="b"/>
              <a:pathLst>
                <a:path w="5302" h="8537" extrusionOk="0">
                  <a:moveTo>
                    <a:pt x="4294" y="0"/>
                  </a:moveTo>
                  <a:cubicBezTo>
                    <a:pt x="4164" y="0"/>
                    <a:pt x="4024" y="45"/>
                    <a:pt x="3886" y="150"/>
                  </a:cubicBezTo>
                  <a:cubicBezTo>
                    <a:pt x="1466" y="1895"/>
                    <a:pt x="1" y="4710"/>
                    <a:pt x="210" y="7804"/>
                  </a:cubicBezTo>
                  <a:cubicBezTo>
                    <a:pt x="256" y="8293"/>
                    <a:pt x="640" y="8537"/>
                    <a:pt x="1013" y="8537"/>
                  </a:cubicBezTo>
                  <a:cubicBezTo>
                    <a:pt x="1385" y="8537"/>
                    <a:pt x="1745" y="8293"/>
                    <a:pt x="1745" y="7804"/>
                  </a:cubicBezTo>
                  <a:cubicBezTo>
                    <a:pt x="1559" y="5292"/>
                    <a:pt x="2629" y="2872"/>
                    <a:pt x="4653" y="1407"/>
                  </a:cubicBezTo>
                  <a:cubicBezTo>
                    <a:pt x="5302" y="930"/>
                    <a:pt x="4887" y="0"/>
                    <a:pt x="4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0" name="Google Shape;800;p11"/>
            <p:cNvSpPr/>
            <p:nvPr/>
          </p:nvSpPr>
          <p:spPr>
            <a:xfrm>
              <a:off x="3650216" y="139961"/>
              <a:ext cx="600416" cy="619720"/>
            </a:xfrm>
            <a:custGeom>
              <a:avLst/>
              <a:gdLst/>
              <a:ahLst/>
              <a:cxnLst/>
              <a:rect l="l" t="t" r="r" b="b"/>
              <a:pathLst>
                <a:path w="17262" h="17817" extrusionOk="0">
                  <a:moveTo>
                    <a:pt x="5031" y="0"/>
                  </a:moveTo>
                  <a:cubicBezTo>
                    <a:pt x="3839" y="0"/>
                    <a:pt x="2590" y="894"/>
                    <a:pt x="1652" y="3134"/>
                  </a:cubicBezTo>
                  <a:cubicBezTo>
                    <a:pt x="0" y="6810"/>
                    <a:pt x="186" y="11276"/>
                    <a:pt x="2233" y="14859"/>
                  </a:cubicBezTo>
                  <a:cubicBezTo>
                    <a:pt x="2722" y="15650"/>
                    <a:pt x="3397" y="16511"/>
                    <a:pt x="4374" y="16697"/>
                  </a:cubicBezTo>
                  <a:cubicBezTo>
                    <a:pt x="4839" y="16697"/>
                    <a:pt x="5328" y="16604"/>
                    <a:pt x="5816" y="16232"/>
                  </a:cubicBezTo>
                  <a:cubicBezTo>
                    <a:pt x="6119" y="16999"/>
                    <a:pt x="6700" y="17488"/>
                    <a:pt x="7468" y="17488"/>
                  </a:cubicBezTo>
                  <a:cubicBezTo>
                    <a:pt x="7557" y="17505"/>
                    <a:pt x="7642" y="17512"/>
                    <a:pt x="7724" y="17512"/>
                  </a:cubicBezTo>
                  <a:cubicBezTo>
                    <a:pt x="8092" y="17512"/>
                    <a:pt x="8400" y="17357"/>
                    <a:pt x="8724" y="17185"/>
                  </a:cubicBezTo>
                  <a:cubicBezTo>
                    <a:pt x="9026" y="17488"/>
                    <a:pt x="9306" y="17674"/>
                    <a:pt x="9794" y="17767"/>
                  </a:cubicBezTo>
                  <a:cubicBezTo>
                    <a:pt x="9931" y="17800"/>
                    <a:pt x="10071" y="17816"/>
                    <a:pt x="10213" y="17816"/>
                  </a:cubicBezTo>
                  <a:cubicBezTo>
                    <a:pt x="10959" y="17816"/>
                    <a:pt x="11740" y="17380"/>
                    <a:pt x="12307" y="16813"/>
                  </a:cubicBezTo>
                  <a:cubicBezTo>
                    <a:pt x="15424" y="14184"/>
                    <a:pt x="17262" y="10113"/>
                    <a:pt x="16959" y="6042"/>
                  </a:cubicBezTo>
                  <a:cubicBezTo>
                    <a:pt x="16758" y="2974"/>
                    <a:pt x="15446" y="1767"/>
                    <a:pt x="13927" y="1767"/>
                  </a:cubicBezTo>
                  <a:cubicBezTo>
                    <a:pt x="13338" y="1767"/>
                    <a:pt x="12719" y="1948"/>
                    <a:pt x="12121" y="2273"/>
                  </a:cubicBezTo>
                  <a:cubicBezTo>
                    <a:pt x="11488" y="1324"/>
                    <a:pt x="10683" y="919"/>
                    <a:pt x="9845" y="919"/>
                  </a:cubicBezTo>
                  <a:cubicBezTo>
                    <a:pt x="9142" y="919"/>
                    <a:pt x="8415" y="1204"/>
                    <a:pt x="7747" y="1692"/>
                  </a:cubicBezTo>
                  <a:cubicBezTo>
                    <a:pt x="7038" y="660"/>
                    <a:pt x="6055" y="0"/>
                    <a:pt x="5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1" name="Google Shape;801;p11"/>
            <p:cNvSpPr/>
            <p:nvPr/>
          </p:nvSpPr>
          <p:spPr>
            <a:xfrm>
              <a:off x="4024840" y="211714"/>
              <a:ext cx="114121" cy="455616"/>
            </a:xfrm>
            <a:custGeom>
              <a:avLst/>
              <a:gdLst/>
              <a:ahLst/>
              <a:cxnLst/>
              <a:rect l="l" t="t" r="r" b="b"/>
              <a:pathLst>
                <a:path w="3281" h="13099" extrusionOk="0">
                  <a:moveTo>
                    <a:pt x="1931" y="1"/>
                  </a:moveTo>
                  <a:lnTo>
                    <a:pt x="1931" y="1"/>
                  </a:lnTo>
                  <a:cubicBezTo>
                    <a:pt x="2117" y="1164"/>
                    <a:pt x="2210" y="2327"/>
                    <a:pt x="2210" y="3397"/>
                  </a:cubicBezTo>
                  <a:cubicBezTo>
                    <a:pt x="2210" y="4561"/>
                    <a:pt x="2117" y="5631"/>
                    <a:pt x="1931" y="6701"/>
                  </a:cubicBezTo>
                  <a:cubicBezTo>
                    <a:pt x="1838" y="7771"/>
                    <a:pt x="1536" y="8818"/>
                    <a:pt x="1257" y="9888"/>
                  </a:cubicBezTo>
                  <a:cubicBezTo>
                    <a:pt x="861" y="10958"/>
                    <a:pt x="466" y="12028"/>
                    <a:pt x="0" y="13098"/>
                  </a:cubicBezTo>
                  <a:cubicBezTo>
                    <a:pt x="861" y="12308"/>
                    <a:pt x="1536" y="11261"/>
                    <a:pt x="2024" y="10284"/>
                  </a:cubicBezTo>
                  <a:cubicBezTo>
                    <a:pt x="2606" y="9213"/>
                    <a:pt x="2908" y="8050"/>
                    <a:pt x="3094" y="6887"/>
                  </a:cubicBezTo>
                  <a:cubicBezTo>
                    <a:pt x="3280" y="5724"/>
                    <a:pt x="3280" y="4468"/>
                    <a:pt x="3094" y="3304"/>
                  </a:cubicBezTo>
                  <a:cubicBezTo>
                    <a:pt x="2908" y="2141"/>
                    <a:pt x="2513" y="1071"/>
                    <a:pt x="1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2" name="Google Shape;802;p11"/>
            <p:cNvSpPr/>
            <p:nvPr/>
          </p:nvSpPr>
          <p:spPr>
            <a:xfrm>
              <a:off x="3802312" y="363845"/>
              <a:ext cx="50226" cy="340695"/>
            </a:xfrm>
            <a:custGeom>
              <a:avLst/>
              <a:gdLst/>
              <a:ahLst/>
              <a:cxnLst/>
              <a:rect l="l" t="t" r="r" b="b"/>
              <a:pathLst>
                <a:path w="1444" h="9795" extrusionOk="0">
                  <a:moveTo>
                    <a:pt x="861" y="1"/>
                  </a:moveTo>
                  <a:cubicBezTo>
                    <a:pt x="466" y="768"/>
                    <a:pt x="280" y="1536"/>
                    <a:pt x="187" y="2420"/>
                  </a:cubicBezTo>
                  <a:cubicBezTo>
                    <a:pt x="94" y="3281"/>
                    <a:pt x="1" y="4072"/>
                    <a:pt x="94" y="4932"/>
                  </a:cubicBezTo>
                  <a:cubicBezTo>
                    <a:pt x="94" y="5817"/>
                    <a:pt x="280" y="6584"/>
                    <a:pt x="466" y="7468"/>
                  </a:cubicBezTo>
                  <a:cubicBezTo>
                    <a:pt x="675" y="8236"/>
                    <a:pt x="955" y="9004"/>
                    <a:pt x="1443" y="9795"/>
                  </a:cubicBezTo>
                  <a:cubicBezTo>
                    <a:pt x="1443" y="8911"/>
                    <a:pt x="1443" y="8143"/>
                    <a:pt x="1350" y="7259"/>
                  </a:cubicBezTo>
                  <a:lnTo>
                    <a:pt x="1257" y="4839"/>
                  </a:lnTo>
                  <a:lnTo>
                    <a:pt x="1048" y="2513"/>
                  </a:lnTo>
                  <a:cubicBezTo>
                    <a:pt x="1048" y="1652"/>
                    <a:pt x="955" y="861"/>
                    <a:pt x="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03" name="Google Shape;803;p11"/>
          <p:cNvGrpSpPr/>
          <p:nvPr/>
        </p:nvGrpSpPr>
        <p:grpSpPr>
          <a:xfrm>
            <a:off x="5985562" y="5649881"/>
            <a:ext cx="1568737" cy="1322801"/>
            <a:chOff x="2385375" y="4063625"/>
            <a:chExt cx="845650" cy="713075"/>
          </a:xfrm>
        </p:grpSpPr>
        <p:sp>
          <p:nvSpPr>
            <p:cNvPr id="804" name="Google Shape;804;p11"/>
            <p:cNvSpPr/>
            <p:nvPr/>
          </p:nvSpPr>
          <p:spPr>
            <a:xfrm>
              <a:off x="2385375" y="4063625"/>
              <a:ext cx="411775" cy="713075"/>
            </a:xfrm>
            <a:custGeom>
              <a:avLst/>
              <a:gdLst/>
              <a:ahLst/>
              <a:cxnLst/>
              <a:rect l="l" t="t" r="r" b="b"/>
              <a:pathLst>
                <a:path w="16471" h="28523" extrusionOk="0">
                  <a:moveTo>
                    <a:pt x="11473" y="1"/>
                  </a:moveTo>
                  <a:cubicBezTo>
                    <a:pt x="10441" y="1"/>
                    <a:pt x="9269" y="518"/>
                    <a:pt x="8236" y="1028"/>
                  </a:cubicBezTo>
                  <a:cubicBezTo>
                    <a:pt x="2699" y="4145"/>
                    <a:pt x="0" y="12287"/>
                    <a:pt x="954" y="18196"/>
                  </a:cubicBezTo>
                  <a:cubicBezTo>
                    <a:pt x="1443" y="21198"/>
                    <a:pt x="2815" y="24012"/>
                    <a:pt x="5025" y="26036"/>
                  </a:cubicBezTo>
                  <a:cubicBezTo>
                    <a:pt x="6758" y="27553"/>
                    <a:pt x="9079" y="28523"/>
                    <a:pt x="11391" y="28523"/>
                  </a:cubicBezTo>
                  <a:cubicBezTo>
                    <a:pt x="12058" y="28523"/>
                    <a:pt x="12725" y="28442"/>
                    <a:pt x="13377" y="28270"/>
                  </a:cubicBezTo>
                  <a:cubicBezTo>
                    <a:pt x="14238" y="27991"/>
                    <a:pt x="15215" y="27502"/>
                    <a:pt x="15796" y="26711"/>
                  </a:cubicBezTo>
                  <a:cubicBezTo>
                    <a:pt x="16285" y="25943"/>
                    <a:pt x="16471" y="24780"/>
                    <a:pt x="15796" y="24012"/>
                  </a:cubicBezTo>
                  <a:cubicBezTo>
                    <a:pt x="15308" y="23338"/>
                    <a:pt x="14540" y="23128"/>
                    <a:pt x="13749" y="22849"/>
                  </a:cubicBezTo>
                  <a:cubicBezTo>
                    <a:pt x="11237" y="21872"/>
                    <a:pt x="9213" y="19732"/>
                    <a:pt x="8329" y="17126"/>
                  </a:cubicBezTo>
                  <a:cubicBezTo>
                    <a:pt x="7468" y="14614"/>
                    <a:pt x="7840" y="11590"/>
                    <a:pt x="9306" y="9380"/>
                  </a:cubicBezTo>
                  <a:cubicBezTo>
                    <a:pt x="10469" y="7425"/>
                    <a:pt x="14726" y="4238"/>
                    <a:pt x="13656" y="1516"/>
                  </a:cubicBezTo>
                  <a:cubicBezTo>
                    <a:pt x="13158" y="391"/>
                    <a:pt x="12369" y="1"/>
                    <a:pt x="11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5" name="Google Shape;805;p11"/>
            <p:cNvSpPr/>
            <p:nvPr/>
          </p:nvSpPr>
          <p:spPr>
            <a:xfrm>
              <a:off x="2472600" y="4225400"/>
              <a:ext cx="280950" cy="503675"/>
            </a:xfrm>
            <a:custGeom>
              <a:avLst/>
              <a:gdLst/>
              <a:ahLst/>
              <a:cxnLst/>
              <a:rect l="l" t="t" r="r" b="b"/>
              <a:pathLst>
                <a:path w="11238" h="20147" extrusionOk="0">
                  <a:moveTo>
                    <a:pt x="2513" y="1"/>
                  </a:moveTo>
                  <a:lnTo>
                    <a:pt x="2513" y="1"/>
                  </a:lnTo>
                  <a:cubicBezTo>
                    <a:pt x="1164" y="1745"/>
                    <a:pt x="373" y="3862"/>
                    <a:pt x="94" y="6096"/>
                  </a:cubicBezTo>
                  <a:cubicBezTo>
                    <a:pt x="1" y="7166"/>
                    <a:pt x="1" y="8329"/>
                    <a:pt x="187" y="9399"/>
                  </a:cubicBezTo>
                  <a:cubicBezTo>
                    <a:pt x="280" y="10469"/>
                    <a:pt x="675" y="11632"/>
                    <a:pt x="1071" y="12586"/>
                  </a:cubicBezTo>
                  <a:cubicBezTo>
                    <a:pt x="1536" y="13656"/>
                    <a:pt x="2118" y="14633"/>
                    <a:pt x="2816" y="15494"/>
                  </a:cubicBezTo>
                  <a:cubicBezTo>
                    <a:pt x="3490" y="16378"/>
                    <a:pt x="4258" y="17146"/>
                    <a:pt x="5235" y="17821"/>
                  </a:cubicBezTo>
                  <a:cubicBezTo>
                    <a:pt x="6980" y="19193"/>
                    <a:pt x="9097" y="20054"/>
                    <a:pt x="11237" y="20147"/>
                  </a:cubicBezTo>
                  <a:cubicBezTo>
                    <a:pt x="9213" y="19565"/>
                    <a:pt x="7352" y="18495"/>
                    <a:pt x="5817" y="17053"/>
                  </a:cubicBezTo>
                  <a:cubicBezTo>
                    <a:pt x="5026" y="16378"/>
                    <a:pt x="4258" y="15704"/>
                    <a:pt x="3676" y="14820"/>
                  </a:cubicBezTo>
                  <a:cubicBezTo>
                    <a:pt x="3095" y="13959"/>
                    <a:pt x="2513" y="13075"/>
                    <a:pt x="2118" y="12098"/>
                  </a:cubicBezTo>
                  <a:cubicBezTo>
                    <a:pt x="1746" y="11237"/>
                    <a:pt x="1443" y="10260"/>
                    <a:pt x="1257" y="9190"/>
                  </a:cubicBezTo>
                  <a:cubicBezTo>
                    <a:pt x="1071" y="8236"/>
                    <a:pt x="955" y="7166"/>
                    <a:pt x="1071" y="6096"/>
                  </a:cubicBezTo>
                  <a:cubicBezTo>
                    <a:pt x="1071" y="4072"/>
                    <a:pt x="1536" y="1931"/>
                    <a:pt x="25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6" name="Google Shape;806;p11"/>
            <p:cNvSpPr/>
            <p:nvPr/>
          </p:nvSpPr>
          <p:spPr>
            <a:xfrm>
              <a:off x="2598225" y="4066700"/>
              <a:ext cx="632800" cy="590350"/>
            </a:xfrm>
            <a:custGeom>
              <a:avLst/>
              <a:gdLst/>
              <a:ahLst/>
              <a:cxnLst/>
              <a:rect l="l" t="t" r="r" b="b"/>
              <a:pathLst>
                <a:path w="25312" h="23614" extrusionOk="0">
                  <a:moveTo>
                    <a:pt x="4745" y="1"/>
                  </a:moveTo>
                  <a:cubicBezTo>
                    <a:pt x="3064" y="1"/>
                    <a:pt x="2233" y="1926"/>
                    <a:pt x="1746" y="3720"/>
                  </a:cubicBezTo>
                  <a:cubicBezTo>
                    <a:pt x="1" y="9722"/>
                    <a:pt x="3793" y="17492"/>
                    <a:pt x="8725" y="20981"/>
                  </a:cubicBezTo>
                  <a:cubicBezTo>
                    <a:pt x="10964" y="22581"/>
                    <a:pt x="13593" y="23613"/>
                    <a:pt x="16327" y="23613"/>
                  </a:cubicBezTo>
                  <a:cubicBezTo>
                    <a:pt x="16576" y="23613"/>
                    <a:pt x="16826" y="23605"/>
                    <a:pt x="17076" y="23587"/>
                  </a:cubicBezTo>
                  <a:cubicBezTo>
                    <a:pt x="20077" y="23494"/>
                    <a:pt x="22985" y="21935"/>
                    <a:pt x="24544" y="19330"/>
                  </a:cubicBezTo>
                  <a:cubicBezTo>
                    <a:pt x="25009" y="18446"/>
                    <a:pt x="25312" y="17492"/>
                    <a:pt x="25126" y="16515"/>
                  </a:cubicBezTo>
                  <a:cubicBezTo>
                    <a:pt x="25009" y="15538"/>
                    <a:pt x="24242" y="14677"/>
                    <a:pt x="23265" y="14584"/>
                  </a:cubicBezTo>
                  <a:cubicBezTo>
                    <a:pt x="23184" y="14574"/>
                    <a:pt x="23103" y="14569"/>
                    <a:pt x="23022" y="14569"/>
                  </a:cubicBezTo>
                  <a:cubicBezTo>
                    <a:pt x="22336" y="14569"/>
                    <a:pt x="21658" y="14905"/>
                    <a:pt x="21055" y="15259"/>
                  </a:cubicBezTo>
                  <a:cubicBezTo>
                    <a:pt x="19893" y="15749"/>
                    <a:pt x="18635" y="15995"/>
                    <a:pt x="17379" y="15995"/>
                  </a:cubicBezTo>
                  <a:cubicBezTo>
                    <a:pt x="15892" y="15995"/>
                    <a:pt x="14410" y="15650"/>
                    <a:pt x="13098" y="14956"/>
                  </a:cubicBezTo>
                  <a:cubicBezTo>
                    <a:pt x="10679" y="13793"/>
                    <a:pt x="8934" y="11467"/>
                    <a:pt x="8259" y="8768"/>
                  </a:cubicBezTo>
                  <a:cubicBezTo>
                    <a:pt x="7771" y="6628"/>
                    <a:pt x="8539" y="1300"/>
                    <a:pt x="5817" y="230"/>
                  </a:cubicBezTo>
                  <a:cubicBezTo>
                    <a:pt x="5425" y="72"/>
                    <a:pt x="5070" y="1"/>
                    <a:pt x="47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7" name="Google Shape;807;p11"/>
            <p:cNvSpPr/>
            <p:nvPr/>
          </p:nvSpPr>
          <p:spPr>
            <a:xfrm>
              <a:off x="2695350" y="4295200"/>
              <a:ext cx="513575" cy="270450"/>
            </a:xfrm>
            <a:custGeom>
              <a:avLst/>
              <a:gdLst/>
              <a:ahLst/>
              <a:cxnLst/>
              <a:rect l="l" t="t" r="r" b="b"/>
              <a:pathLst>
                <a:path w="20543" h="10818" extrusionOk="0">
                  <a:moveTo>
                    <a:pt x="1" y="0"/>
                  </a:moveTo>
                  <a:lnTo>
                    <a:pt x="1" y="0"/>
                  </a:lnTo>
                  <a:cubicBezTo>
                    <a:pt x="303" y="2140"/>
                    <a:pt x="1257" y="4188"/>
                    <a:pt x="2630" y="5932"/>
                  </a:cubicBezTo>
                  <a:cubicBezTo>
                    <a:pt x="3304" y="6793"/>
                    <a:pt x="4165" y="7561"/>
                    <a:pt x="5049" y="8259"/>
                  </a:cubicBezTo>
                  <a:cubicBezTo>
                    <a:pt x="5910" y="8933"/>
                    <a:pt x="6887" y="9515"/>
                    <a:pt x="7957" y="9887"/>
                  </a:cubicBezTo>
                  <a:cubicBezTo>
                    <a:pt x="9027" y="10283"/>
                    <a:pt x="10074" y="10585"/>
                    <a:pt x="11237" y="10678"/>
                  </a:cubicBezTo>
                  <a:cubicBezTo>
                    <a:pt x="11772" y="10771"/>
                    <a:pt x="12331" y="10818"/>
                    <a:pt x="12889" y="10818"/>
                  </a:cubicBezTo>
                  <a:cubicBezTo>
                    <a:pt x="13447" y="10818"/>
                    <a:pt x="14006" y="10771"/>
                    <a:pt x="14541" y="10678"/>
                  </a:cubicBezTo>
                  <a:cubicBezTo>
                    <a:pt x="16774" y="10376"/>
                    <a:pt x="18798" y="9422"/>
                    <a:pt x="20543" y="8049"/>
                  </a:cubicBezTo>
                  <a:lnTo>
                    <a:pt x="20543" y="8049"/>
                  </a:lnTo>
                  <a:cubicBezTo>
                    <a:pt x="18612" y="9027"/>
                    <a:pt x="16472" y="9608"/>
                    <a:pt x="14448" y="9701"/>
                  </a:cubicBezTo>
                  <a:cubicBezTo>
                    <a:pt x="14004" y="9740"/>
                    <a:pt x="13577" y="9762"/>
                    <a:pt x="13154" y="9762"/>
                  </a:cubicBezTo>
                  <a:cubicBezTo>
                    <a:pt x="12556" y="9762"/>
                    <a:pt x="11967" y="9717"/>
                    <a:pt x="11354" y="9608"/>
                  </a:cubicBezTo>
                  <a:cubicBezTo>
                    <a:pt x="10376" y="9422"/>
                    <a:pt x="9306" y="9213"/>
                    <a:pt x="8329" y="8840"/>
                  </a:cubicBezTo>
                  <a:cubicBezTo>
                    <a:pt x="7469" y="8445"/>
                    <a:pt x="6491" y="7956"/>
                    <a:pt x="5724" y="7375"/>
                  </a:cubicBezTo>
                  <a:cubicBezTo>
                    <a:pt x="4840" y="6793"/>
                    <a:pt x="4072" y="6119"/>
                    <a:pt x="3304" y="5351"/>
                  </a:cubicBezTo>
                  <a:cubicBezTo>
                    <a:pt x="1932" y="3792"/>
                    <a:pt x="769" y="204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08" name="Google Shape;808;p11"/>
          <p:cNvGrpSpPr/>
          <p:nvPr/>
        </p:nvGrpSpPr>
        <p:grpSpPr>
          <a:xfrm>
            <a:off x="565871" y="3777970"/>
            <a:ext cx="1213816" cy="1104924"/>
            <a:chOff x="853450" y="2614875"/>
            <a:chExt cx="654325" cy="595625"/>
          </a:xfrm>
        </p:grpSpPr>
        <p:sp>
          <p:nvSpPr>
            <p:cNvPr id="809" name="Google Shape;809;p11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0" name="Google Shape;810;p11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1" name="Google Shape;811;p11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12" name="Google Shape;812;p11"/>
          <p:cNvGrpSpPr/>
          <p:nvPr/>
        </p:nvGrpSpPr>
        <p:grpSpPr>
          <a:xfrm>
            <a:off x="83009" y="1708474"/>
            <a:ext cx="566491" cy="1013655"/>
            <a:chOff x="478300" y="2547225"/>
            <a:chExt cx="305375" cy="546425"/>
          </a:xfrm>
        </p:grpSpPr>
        <p:sp>
          <p:nvSpPr>
            <p:cNvPr id="813" name="Google Shape;813;p11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4" name="Google Shape;814;p11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5" name="Google Shape;815;p11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6" name="Google Shape;816;p11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7" name="Google Shape;817;p11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18" name="Google Shape;818;p11"/>
          <p:cNvGrpSpPr/>
          <p:nvPr/>
        </p:nvGrpSpPr>
        <p:grpSpPr>
          <a:xfrm>
            <a:off x="1655509" y="1967900"/>
            <a:ext cx="1254379" cy="1344937"/>
            <a:chOff x="1721175" y="2665325"/>
            <a:chExt cx="809625" cy="868075"/>
          </a:xfrm>
        </p:grpSpPr>
        <p:sp>
          <p:nvSpPr>
            <p:cNvPr id="819" name="Google Shape;819;p11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0" name="Google Shape;820;p11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1" name="Google Shape;821;p11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2" name="Google Shape;822;p11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3" name="Google Shape;823;p11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25" name="Google Shape;825;p11"/>
          <p:cNvGrpSpPr/>
          <p:nvPr/>
        </p:nvGrpSpPr>
        <p:grpSpPr>
          <a:xfrm>
            <a:off x="9258557" y="4859141"/>
            <a:ext cx="3659745" cy="2257060"/>
            <a:chOff x="3095850" y="2740875"/>
            <a:chExt cx="1972838" cy="1216700"/>
          </a:xfrm>
        </p:grpSpPr>
        <p:sp>
          <p:nvSpPr>
            <p:cNvPr id="826" name="Google Shape;826;p11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7" name="Google Shape;827;p11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8" name="Google Shape;828;p11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9" name="Google Shape;829;p11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0" name="Google Shape;830;p11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31" name="Google Shape;831;p11"/>
          <p:cNvGrpSpPr/>
          <p:nvPr/>
        </p:nvGrpSpPr>
        <p:grpSpPr>
          <a:xfrm rot="2914635">
            <a:off x="-743089" y="5727632"/>
            <a:ext cx="2585428" cy="1167288"/>
            <a:chOff x="2915775" y="2073500"/>
            <a:chExt cx="874750" cy="394925"/>
          </a:xfrm>
        </p:grpSpPr>
        <p:sp>
          <p:nvSpPr>
            <p:cNvPr id="832" name="Google Shape;832;p1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3" name="Google Shape;833;p1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4" name="Google Shape;834;p1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5" name="Google Shape;835;p1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6" name="Google Shape;836;p1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7" name="Google Shape;837;p1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8" name="Google Shape;838;p1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9" name="Google Shape;839;p1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0" name="Google Shape;840;p1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1" name="Google Shape;841;p1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2" name="Google Shape;842;p1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3" name="Google Shape;843;p1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4" name="Google Shape;844;p1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5" name="Google Shape;845;p1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6" name="Google Shape;846;p1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7" name="Google Shape;847;p1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8" name="Google Shape;848;p1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9" name="Google Shape;849;p1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0" name="Google Shape;850;p1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1" name="Google Shape;851;p1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52" name="Google Shape;852;p11"/>
          <p:cNvGrpSpPr/>
          <p:nvPr/>
        </p:nvGrpSpPr>
        <p:grpSpPr>
          <a:xfrm rot="2914635">
            <a:off x="10211811" y="135699"/>
            <a:ext cx="2585428" cy="1167288"/>
            <a:chOff x="2915775" y="2073500"/>
            <a:chExt cx="874750" cy="394925"/>
          </a:xfrm>
        </p:grpSpPr>
        <p:sp>
          <p:nvSpPr>
            <p:cNvPr id="853" name="Google Shape;853;p1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4" name="Google Shape;854;p1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5" name="Google Shape;855;p1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6" name="Google Shape;856;p1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7" name="Google Shape;857;p1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8" name="Google Shape;858;p1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9" name="Google Shape;859;p1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0" name="Google Shape;860;p1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1" name="Google Shape;861;p1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2" name="Google Shape;862;p1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3" name="Google Shape;863;p1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4" name="Google Shape;864;p1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5" name="Google Shape;865;p1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6" name="Google Shape;866;p1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7" name="Google Shape;867;p1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8" name="Google Shape;868;p1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9" name="Google Shape;869;p1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0" name="Google Shape;870;p1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1" name="Google Shape;871;p1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2" name="Google Shape;872;p1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13626068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7509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14"/>
          <p:cNvSpPr txBox="1">
            <a:spLocks noGrp="1"/>
          </p:cNvSpPr>
          <p:nvPr>
            <p:ph type="title"/>
          </p:nvPr>
        </p:nvSpPr>
        <p:spPr>
          <a:xfrm>
            <a:off x="4461000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6" name="Google Shape;926;p14"/>
          <p:cNvSpPr txBox="1">
            <a:spLocks noGrp="1"/>
          </p:cNvSpPr>
          <p:nvPr>
            <p:ph type="subTitle" idx="1"/>
          </p:nvPr>
        </p:nvSpPr>
        <p:spPr>
          <a:xfrm>
            <a:off x="4550800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7" name="Google Shape;927;p14"/>
          <p:cNvSpPr txBox="1">
            <a:spLocks noGrp="1"/>
          </p:cNvSpPr>
          <p:nvPr>
            <p:ph type="title" idx="2"/>
          </p:nvPr>
        </p:nvSpPr>
        <p:spPr>
          <a:xfrm>
            <a:off x="7971033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8" name="Google Shape;928;p14"/>
          <p:cNvSpPr txBox="1">
            <a:spLocks noGrp="1"/>
          </p:cNvSpPr>
          <p:nvPr>
            <p:ph type="subTitle" idx="3"/>
          </p:nvPr>
        </p:nvSpPr>
        <p:spPr>
          <a:xfrm>
            <a:off x="8060833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9" name="Google Shape;929;p14"/>
          <p:cNvSpPr txBox="1">
            <a:spLocks noGrp="1"/>
          </p:cNvSpPr>
          <p:nvPr>
            <p:ph type="title" idx="4"/>
          </p:nvPr>
        </p:nvSpPr>
        <p:spPr>
          <a:xfrm>
            <a:off x="950967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0" name="Google Shape;930;p14"/>
          <p:cNvSpPr txBox="1">
            <a:spLocks noGrp="1"/>
          </p:cNvSpPr>
          <p:nvPr>
            <p:ph type="subTitle" idx="5"/>
          </p:nvPr>
        </p:nvSpPr>
        <p:spPr>
          <a:xfrm>
            <a:off x="1040767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1" name="Google Shape;931;p14"/>
          <p:cNvSpPr/>
          <p:nvPr/>
        </p:nvSpPr>
        <p:spPr>
          <a:xfrm rot="-204181">
            <a:off x="-674614" y="-354767"/>
            <a:ext cx="3523099" cy="2362776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932" name="Google Shape;932;p14"/>
          <p:cNvSpPr/>
          <p:nvPr/>
        </p:nvSpPr>
        <p:spPr>
          <a:xfrm>
            <a:off x="9756867" y="4830533"/>
            <a:ext cx="3203229" cy="2375412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933" name="Google Shape;933;p14"/>
          <p:cNvSpPr txBox="1">
            <a:spLocks noGrp="1"/>
          </p:cNvSpPr>
          <p:nvPr>
            <p:ph type="title" idx="6"/>
          </p:nvPr>
        </p:nvSpPr>
        <p:spPr>
          <a:xfrm>
            <a:off x="6096000" y="719333"/>
            <a:ext cx="5144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934" name="Google Shape;934;p14"/>
          <p:cNvGrpSpPr/>
          <p:nvPr/>
        </p:nvGrpSpPr>
        <p:grpSpPr>
          <a:xfrm rot="10800000" flipH="1">
            <a:off x="10303091" y="5684915"/>
            <a:ext cx="2705893" cy="1173085"/>
            <a:chOff x="2915775" y="2073500"/>
            <a:chExt cx="874750" cy="394925"/>
          </a:xfrm>
        </p:grpSpPr>
        <p:sp>
          <p:nvSpPr>
            <p:cNvPr id="935" name="Google Shape;935;p14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55" name="Google Shape;955;p14"/>
          <p:cNvGrpSpPr/>
          <p:nvPr/>
        </p:nvGrpSpPr>
        <p:grpSpPr>
          <a:xfrm rot="10800000" flipH="1">
            <a:off x="209671" y="117815"/>
            <a:ext cx="2705944" cy="1622267"/>
            <a:chOff x="3095850" y="2740875"/>
            <a:chExt cx="1972838" cy="1216700"/>
          </a:xfrm>
        </p:grpSpPr>
        <p:sp>
          <p:nvSpPr>
            <p:cNvPr id="956" name="Google Shape;956;p14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1" name="Google Shape;961;p14"/>
          <p:cNvGrpSpPr/>
          <p:nvPr/>
        </p:nvGrpSpPr>
        <p:grpSpPr>
          <a:xfrm>
            <a:off x="10794934" y="5488567"/>
            <a:ext cx="652967" cy="650100"/>
            <a:chOff x="2302775" y="3407725"/>
            <a:chExt cx="489725" cy="487575"/>
          </a:xfrm>
        </p:grpSpPr>
        <p:sp>
          <p:nvSpPr>
            <p:cNvPr id="962" name="Google Shape;962;p14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4" name="Google Shape;964;p14"/>
          <p:cNvGrpSpPr/>
          <p:nvPr/>
        </p:nvGrpSpPr>
        <p:grpSpPr>
          <a:xfrm>
            <a:off x="339415" y="1088661"/>
            <a:ext cx="611543" cy="793555"/>
            <a:chOff x="3650216" y="-19230"/>
            <a:chExt cx="600416" cy="778912"/>
          </a:xfrm>
        </p:grpSpPr>
        <p:sp>
          <p:nvSpPr>
            <p:cNvPr id="965" name="Google Shape;965;p14"/>
            <p:cNvSpPr/>
            <p:nvPr/>
          </p:nvSpPr>
          <p:spPr>
            <a:xfrm>
              <a:off x="3939870" y="-19230"/>
              <a:ext cx="184417" cy="296938"/>
            </a:xfrm>
            <a:custGeom>
              <a:avLst/>
              <a:gdLst/>
              <a:ahLst/>
              <a:cxnLst/>
              <a:rect l="l" t="t" r="r" b="b"/>
              <a:pathLst>
                <a:path w="5302" h="8537" extrusionOk="0">
                  <a:moveTo>
                    <a:pt x="4294" y="0"/>
                  </a:moveTo>
                  <a:cubicBezTo>
                    <a:pt x="4164" y="0"/>
                    <a:pt x="4024" y="45"/>
                    <a:pt x="3886" y="150"/>
                  </a:cubicBezTo>
                  <a:cubicBezTo>
                    <a:pt x="1466" y="1895"/>
                    <a:pt x="1" y="4710"/>
                    <a:pt x="210" y="7804"/>
                  </a:cubicBezTo>
                  <a:cubicBezTo>
                    <a:pt x="256" y="8293"/>
                    <a:pt x="640" y="8537"/>
                    <a:pt x="1013" y="8537"/>
                  </a:cubicBezTo>
                  <a:cubicBezTo>
                    <a:pt x="1385" y="8537"/>
                    <a:pt x="1745" y="8293"/>
                    <a:pt x="1745" y="7804"/>
                  </a:cubicBezTo>
                  <a:cubicBezTo>
                    <a:pt x="1559" y="5292"/>
                    <a:pt x="2629" y="2872"/>
                    <a:pt x="4653" y="1407"/>
                  </a:cubicBezTo>
                  <a:cubicBezTo>
                    <a:pt x="5302" y="930"/>
                    <a:pt x="4887" y="0"/>
                    <a:pt x="4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3650216" y="139961"/>
              <a:ext cx="600416" cy="619720"/>
            </a:xfrm>
            <a:custGeom>
              <a:avLst/>
              <a:gdLst/>
              <a:ahLst/>
              <a:cxnLst/>
              <a:rect l="l" t="t" r="r" b="b"/>
              <a:pathLst>
                <a:path w="17262" h="17817" extrusionOk="0">
                  <a:moveTo>
                    <a:pt x="5031" y="0"/>
                  </a:moveTo>
                  <a:cubicBezTo>
                    <a:pt x="3839" y="0"/>
                    <a:pt x="2590" y="894"/>
                    <a:pt x="1652" y="3134"/>
                  </a:cubicBezTo>
                  <a:cubicBezTo>
                    <a:pt x="0" y="6810"/>
                    <a:pt x="186" y="11276"/>
                    <a:pt x="2233" y="14859"/>
                  </a:cubicBezTo>
                  <a:cubicBezTo>
                    <a:pt x="2722" y="15650"/>
                    <a:pt x="3397" y="16511"/>
                    <a:pt x="4374" y="16697"/>
                  </a:cubicBezTo>
                  <a:cubicBezTo>
                    <a:pt x="4839" y="16697"/>
                    <a:pt x="5328" y="16604"/>
                    <a:pt x="5816" y="16232"/>
                  </a:cubicBezTo>
                  <a:cubicBezTo>
                    <a:pt x="6119" y="16999"/>
                    <a:pt x="6700" y="17488"/>
                    <a:pt x="7468" y="17488"/>
                  </a:cubicBezTo>
                  <a:cubicBezTo>
                    <a:pt x="7557" y="17505"/>
                    <a:pt x="7642" y="17512"/>
                    <a:pt x="7724" y="17512"/>
                  </a:cubicBezTo>
                  <a:cubicBezTo>
                    <a:pt x="8092" y="17512"/>
                    <a:pt x="8400" y="17357"/>
                    <a:pt x="8724" y="17185"/>
                  </a:cubicBezTo>
                  <a:cubicBezTo>
                    <a:pt x="9026" y="17488"/>
                    <a:pt x="9306" y="17674"/>
                    <a:pt x="9794" y="17767"/>
                  </a:cubicBezTo>
                  <a:cubicBezTo>
                    <a:pt x="9931" y="17800"/>
                    <a:pt x="10071" y="17816"/>
                    <a:pt x="10213" y="17816"/>
                  </a:cubicBezTo>
                  <a:cubicBezTo>
                    <a:pt x="10959" y="17816"/>
                    <a:pt x="11740" y="17380"/>
                    <a:pt x="12307" y="16813"/>
                  </a:cubicBezTo>
                  <a:cubicBezTo>
                    <a:pt x="15424" y="14184"/>
                    <a:pt x="17262" y="10113"/>
                    <a:pt x="16959" y="6042"/>
                  </a:cubicBezTo>
                  <a:cubicBezTo>
                    <a:pt x="16758" y="2974"/>
                    <a:pt x="15446" y="1767"/>
                    <a:pt x="13927" y="1767"/>
                  </a:cubicBezTo>
                  <a:cubicBezTo>
                    <a:pt x="13338" y="1767"/>
                    <a:pt x="12719" y="1948"/>
                    <a:pt x="12121" y="2273"/>
                  </a:cubicBezTo>
                  <a:cubicBezTo>
                    <a:pt x="11488" y="1324"/>
                    <a:pt x="10683" y="919"/>
                    <a:pt x="9845" y="919"/>
                  </a:cubicBezTo>
                  <a:cubicBezTo>
                    <a:pt x="9142" y="919"/>
                    <a:pt x="8415" y="1204"/>
                    <a:pt x="7747" y="1692"/>
                  </a:cubicBezTo>
                  <a:cubicBezTo>
                    <a:pt x="7038" y="660"/>
                    <a:pt x="6055" y="0"/>
                    <a:pt x="5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4024840" y="211714"/>
              <a:ext cx="114121" cy="455616"/>
            </a:xfrm>
            <a:custGeom>
              <a:avLst/>
              <a:gdLst/>
              <a:ahLst/>
              <a:cxnLst/>
              <a:rect l="l" t="t" r="r" b="b"/>
              <a:pathLst>
                <a:path w="3281" h="13099" extrusionOk="0">
                  <a:moveTo>
                    <a:pt x="1931" y="1"/>
                  </a:moveTo>
                  <a:lnTo>
                    <a:pt x="1931" y="1"/>
                  </a:lnTo>
                  <a:cubicBezTo>
                    <a:pt x="2117" y="1164"/>
                    <a:pt x="2210" y="2327"/>
                    <a:pt x="2210" y="3397"/>
                  </a:cubicBezTo>
                  <a:cubicBezTo>
                    <a:pt x="2210" y="4561"/>
                    <a:pt x="2117" y="5631"/>
                    <a:pt x="1931" y="6701"/>
                  </a:cubicBezTo>
                  <a:cubicBezTo>
                    <a:pt x="1838" y="7771"/>
                    <a:pt x="1536" y="8818"/>
                    <a:pt x="1257" y="9888"/>
                  </a:cubicBezTo>
                  <a:cubicBezTo>
                    <a:pt x="861" y="10958"/>
                    <a:pt x="466" y="12028"/>
                    <a:pt x="0" y="13098"/>
                  </a:cubicBezTo>
                  <a:cubicBezTo>
                    <a:pt x="861" y="12308"/>
                    <a:pt x="1536" y="11261"/>
                    <a:pt x="2024" y="10284"/>
                  </a:cubicBezTo>
                  <a:cubicBezTo>
                    <a:pt x="2606" y="9213"/>
                    <a:pt x="2908" y="8050"/>
                    <a:pt x="3094" y="6887"/>
                  </a:cubicBezTo>
                  <a:cubicBezTo>
                    <a:pt x="3280" y="5724"/>
                    <a:pt x="3280" y="4468"/>
                    <a:pt x="3094" y="3304"/>
                  </a:cubicBezTo>
                  <a:cubicBezTo>
                    <a:pt x="2908" y="2141"/>
                    <a:pt x="2513" y="1071"/>
                    <a:pt x="1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3802312" y="363845"/>
              <a:ext cx="50226" cy="340695"/>
            </a:xfrm>
            <a:custGeom>
              <a:avLst/>
              <a:gdLst/>
              <a:ahLst/>
              <a:cxnLst/>
              <a:rect l="l" t="t" r="r" b="b"/>
              <a:pathLst>
                <a:path w="1444" h="9795" extrusionOk="0">
                  <a:moveTo>
                    <a:pt x="861" y="1"/>
                  </a:moveTo>
                  <a:cubicBezTo>
                    <a:pt x="466" y="768"/>
                    <a:pt x="280" y="1536"/>
                    <a:pt x="187" y="2420"/>
                  </a:cubicBezTo>
                  <a:cubicBezTo>
                    <a:pt x="94" y="3281"/>
                    <a:pt x="1" y="4072"/>
                    <a:pt x="94" y="4932"/>
                  </a:cubicBezTo>
                  <a:cubicBezTo>
                    <a:pt x="94" y="5817"/>
                    <a:pt x="280" y="6584"/>
                    <a:pt x="466" y="7468"/>
                  </a:cubicBezTo>
                  <a:cubicBezTo>
                    <a:pt x="675" y="8236"/>
                    <a:pt x="955" y="9004"/>
                    <a:pt x="1443" y="9795"/>
                  </a:cubicBezTo>
                  <a:cubicBezTo>
                    <a:pt x="1443" y="8911"/>
                    <a:pt x="1443" y="8143"/>
                    <a:pt x="1350" y="7259"/>
                  </a:cubicBezTo>
                  <a:lnTo>
                    <a:pt x="1257" y="4839"/>
                  </a:lnTo>
                  <a:lnTo>
                    <a:pt x="1048" y="2513"/>
                  </a:lnTo>
                  <a:cubicBezTo>
                    <a:pt x="1048" y="1652"/>
                    <a:pt x="955" y="861"/>
                    <a:pt x="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9" name="Google Shape;969;p14"/>
          <p:cNvGrpSpPr/>
          <p:nvPr/>
        </p:nvGrpSpPr>
        <p:grpSpPr>
          <a:xfrm rot="3649446">
            <a:off x="11307956" y="5384798"/>
            <a:ext cx="550201" cy="666797"/>
            <a:chOff x="5709775" y="2465725"/>
            <a:chExt cx="342000" cy="414475"/>
          </a:xfrm>
        </p:grpSpPr>
        <p:sp>
          <p:nvSpPr>
            <p:cNvPr id="970" name="Google Shape;970;p14"/>
            <p:cNvSpPr/>
            <p:nvPr/>
          </p:nvSpPr>
          <p:spPr>
            <a:xfrm>
              <a:off x="5709775" y="2465725"/>
              <a:ext cx="342000" cy="301325"/>
            </a:xfrm>
            <a:custGeom>
              <a:avLst/>
              <a:gdLst/>
              <a:ahLst/>
              <a:cxnLst/>
              <a:rect l="l" t="t" r="r" b="b"/>
              <a:pathLst>
                <a:path w="13680" h="12053" extrusionOk="0">
                  <a:moveTo>
                    <a:pt x="1158" y="0"/>
                  </a:moveTo>
                  <a:cubicBezTo>
                    <a:pt x="949" y="0"/>
                    <a:pt x="749" y="60"/>
                    <a:pt x="582" y="201"/>
                  </a:cubicBezTo>
                  <a:cubicBezTo>
                    <a:pt x="0" y="689"/>
                    <a:pt x="117" y="1550"/>
                    <a:pt x="396" y="2225"/>
                  </a:cubicBezTo>
                  <a:cubicBezTo>
                    <a:pt x="884" y="3597"/>
                    <a:pt x="1862" y="4760"/>
                    <a:pt x="3118" y="5435"/>
                  </a:cubicBezTo>
                  <a:cubicBezTo>
                    <a:pt x="3490" y="5621"/>
                    <a:pt x="3979" y="5923"/>
                    <a:pt x="3885" y="6412"/>
                  </a:cubicBezTo>
                  <a:cubicBezTo>
                    <a:pt x="3809" y="6642"/>
                    <a:pt x="3465" y="6808"/>
                    <a:pt x="3189" y="6808"/>
                  </a:cubicBezTo>
                  <a:cubicBezTo>
                    <a:pt x="3130" y="6808"/>
                    <a:pt x="3074" y="6801"/>
                    <a:pt x="3025" y="6784"/>
                  </a:cubicBezTo>
                  <a:cubicBezTo>
                    <a:pt x="2708" y="6784"/>
                    <a:pt x="2451" y="6665"/>
                    <a:pt x="2171" y="6665"/>
                  </a:cubicBezTo>
                  <a:cubicBezTo>
                    <a:pt x="2101" y="6665"/>
                    <a:pt x="2029" y="6673"/>
                    <a:pt x="1955" y="6691"/>
                  </a:cubicBezTo>
                  <a:cubicBezTo>
                    <a:pt x="1164" y="6784"/>
                    <a:pt x="791" y="7854"/>
                    <a:pt x="1164" y="8529"/>
                  </a:cubicBezTo>
                  <a:cubicBezTo>
                    <a:pt x="1512" y="9124"/>
                    <a:pt x="2241" y="9429"/>
                    <a:pt x="2935" y="9429"/>
                  </a:cubicBezTo>
                  <a:cubicBezTo>
                    <a:pt x="3028" y="9429"/>
                    <a:pt x="3120" y="9424"/>
                    <a:pt x="3211" y="9413"/>
                  </a:cubicBezTo>
                  <a:cubicBezTo>
                    <a:pt x="3979" y="9413"/>
                    <a:pt x="4769" y="9111"/>
                    <a:pt x="5537" y="8924"/>
                  </a:cubicBezTo>
                  <a:cubicBezTo>
                    <a:pt x="5819" y="8871"/>
                    <a:pt x="6101" y="8817"/>
                    <a:pt x="6379" y="8817"/>
                  </a:cubicBezTo>
                  <a:cubicBezTo>
                    <a:pt x="6582" y="8817"/>
                    <a:pt x="6783" y="8846"/>
                    <a:pt x="6980" y="8924"/>
                  </a:cubicBezTo>
                  <a:cubicBezTo>
                    <a:pt x="7375" y="9204"/>
                    <a:pt x="7561" y="9902"/>
                    <a:pt x="7189" y="10181"/>
                  </a:cubicBezTo>
                  <a:cubicBezTo>
                    <a:pt x="7065" y="10275"/>
                    <a:pt x="6914" y="10302"/>
                    <a:pt x="6750" y="10302"/>
                  </a:cubicBezTo>
                  <a:cubicBezTo>
                    <a:pt x="6545" y="10302"/>
                    <a:pt x="6319" y="10261"/>
                    <a:pt x="6101" y="10261"/>
                  </a:cubicBezTo>
                  <a:cubicBezTo>
                    <a:pt x="5936" y="10261"/>
                    <a:pt x="5775" y="10284"/>
                    <a:pt x="5630" y="10367"/>
                  </a:cubicBezTo>
                  <a:cubicBezTo>
                    <a:pt x="5142" y="10576"/>
                    <a:pt x="5049" y="11251"/>
                    <a:pt x="5444" y="11646"/>
                  </a:cubicBezTo>
                  <a:cubicBezTo>
                    <a:pt x="5729" y="11931"/>
                    <a:pt x="6135" y="12052"/>
                    <a:pt x="6529" y="12052"/>
                  </a:cubicBezTo>
                  <a:cubicBezTo>
                    <a:pt x="6651" y="12052"/>
                    <a:pt x="6771" y="12041"/>
                    <a:pt x="6887" y="12019"/>
                  </a:cubicBezTo>
                  <a:cubicBezTo>
                    <a:pt x="7375" y="12019"/>
                    <a:pt x="7864" y="11739"/>
                    <a:pt x="8445" y="11646"/>
                  </a:cubicBezTo>
                  <a:cubicBezTo>
                    <a:pt x="8736" y="11542"/>
                    <a:pt x="9073" y="11489"/>
                    <a:pt x="9411" y="11489"/>
                  </a:cubicBezTo>
                  <a:cubicBezTo>
                    <a:pt x="9748" y="11489"/>
                    <a:pt x="10085" y="11542"/>
                    <a:pt x="10376" y="11646"/>
                  </a:cubicBezTo>
                  <a:cubicBezTo>
                    <a:pt x="10609" y="11718"/>
                    <a:pt x="11171" y="12023"/>
                    <a:pt x="11556" y="12023"/>
                  </a:cubicBezTo>
                  <a:cubicBezTo>
                    <a:pt x="11672" y="12023"/>
                    <a:pt x="11772" y="11995"/>
                    <a:pt x="11842" y="11926"/>
                  </a:cubicBezTo>
                  <a:cubicBezTo>
                    <a:pt x="12028" y="11832"/>
                    <a:pt x="12028" y="10762"/>
                    <a:pt x="12121" y="10367"/>
                  </a:cubicBezTo>
                  <a:cubicBezTo>
                    <a:pt x="12330" y="9902"/>
                    <a:pt x="12702" y="9413"/>
                    <a:pt x="13005" y="9018"/>
                  </a:cubicBezTo>
                  <a:cubicBezTo>
                    <a:pt x="13377" y="8343"/>
                    <a:pt x="13680" y="7668"/>
                    <a:pt x="13493" y="6877"/>
                  </a:cubicBezTo>
                  <a:cubicBezTo>
                    <a:pt x="13406" y="6370"/>
                    <a:pt x="12845" y="5968"/>
                    <a:pt x="12325" y="5968"/>
                  </a:cubicBezTo>
                  <a:cubicBezTo>
                    <a:pt x="12153" y="5968"/>
                    <a:pt x="11986" y="6012"/>
                    <a:pt x="11842" y="6110"/>
                  </a:cubicBezTo>
                  <a:cubicBezTo>
                    <a:pt x="11446" y="6412"/>
                    <a:pt x="11260" y="7180"/>
                    <a:pt x="10679" y="7180"/>
                  </a:cubicBezTo>
                  <a:cubicBezTo>
                    <a:pt x="10190" y="7180"/>
                    <a:pt x="9888" y="6505"/>
                    <a:pt x="10097" y="6017"/>
                  </a:cubicBezTo>
                  <a:cubicBezTo>
                    <a:pt x="10283" y="5621"/>
                    <a:pt x="10679" y="5249"/>
                    <a:pt x="10958" y="4853"/>
                  </a:cubicBezTo>
                  <a:cubicBezTo>
                    <a:pt x="11260" y="4458"/>
                    <a:pt x="11446" y="3876"/>
                    <a:pt x="11167" y="3504"/>
                  </a:cubicBezTo>
                  <a:cubicBezTo>
                    <a:pt x="10992" y="3329"/>
                    <a:pt x="10781" y="3250"/>
                    <a:pt x="10558" y="3250"/>
                  </a:cubicBezTo>
                  <a:cubicBezTo>
                    <a:pt x="10276" y="3250"/>
                    <a:pt x="9974" y="3376"/>
                    <a:pt x="9701" y="3597"/>
                  </a:cubicBezTo>
                  <a:cubicBezTo>
                    <a:pt x="9306" y="3876"/>
                    <a:pt x="9120" y="4365"/>
                    <a:pt x="8631" y="4667"/>
                  </a:cubicBezTo>
                  <a:cubicBezTo>
                    <a:pt x="8406" y="4893"/>
                    <a:pt x="8104" y="5016"/>
                    <a:pt x="7813" y="5016"/>
                  </a:cubicBezTo>
                  <a:cubicBezTo>
                    <a:pt x="7623" y="5016"/>
                    <a:pt x="7438" y="4963"/>
                    <a:pt x="7282" y="4853"/>
                  </a:cubicBezTo>
                  <a:cubicBezTo>
                    <a:pt x="6887" y="4365"/>
                    <a:pt x="7096" y="3690"/>
                    <a:pt x="7468" y="3202"/>
                  </a:cubicBezTo>
                  <a:cubicBezTo>
                    <a:pt x="7864" y="2806"/>
                    <a:pt x="8259" y="2341"/>
                    <a:pt x="8259" y="1759"/>
                  </a:cubicBezTo>
                  <a:cubicBezTo>
                    <a:pt x="8155" y="1132"/>
                    <a:pt x="7599" y="768"/>
                    <a:pt x="6998" y="768"/>
                  </a:cubicBezTo>
                  <a:cubicBezTo>
                    <a:pt x="6930" y="768"/>
                    <a:pt x="6862" y="773"/>
                    <a:pt x="6793" y="782"/>
                  </a:cubicBezTo>
                  <a:cubicBezTo>
                    <a:pt x="6212" y="875"/>
                    <a:pt x="5723" y="1457"/>
                    <a:pt x="5444" y="2038"/>
                  </a:cubicBezTo>
                  <a:cubicBezTo>
                    <a:pt x="5235" y="2713"/>
                    <a:pt x="5235" y="3295"/>
                    <a:pt x="5235" y="3969"/>
                  </a:cubicBezTo>
                  <a:cubicBezTo>
                    <a:pt x="5126" y="3999"/>
                    <a:pt x="5020" y="4013"/>
                    <a:pt x="4916" y="4013"/>
                  </a:cubicBezTo>
                  <a:cubicBezTo>
                    <a:pt x="4284" y="4013"/>
                    <a:pt x="3750" y="3502"/>
                    <a:pt x="3490" y="2922"/>
                  </a:cubicBezTo>
                  <a:cubicBezTo>
                    <a:pt x="3118" y="2225"/>
                    <a:pt x="3025" y="1457"/>
                    <a:pt x="2536" y="782"/>
                  </a:cubicBezTo>
                  <a:cubicBezTo>
                    <a:pt x="2254" y="368"/>
                    <a:pt x="1677" y="0"/>
                    <a:pt x="1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5833650" y="2608575"/>
              <a:ext cx="218125" cy="271625"/>
            </a:xfrm>
            <a:custGeom>
              <a:avLst/>
              <a:gdLst/>
              <a:ahLst/>
              <a:cxnLst/>
              <a:rect l="l" t="t" r="r" b="b"/>
              <a:pathLst>
                <a:path w="8725" h="10865" extrusionOk="0">
                  <a:moveTo>
                    <a:pt x="1" y="0"/>
                  </a:moveTo>
                  <a:cubicBezTo>
                    <a:pt x="1071" y="582"/>
                    <a:pt x="2141" y="1280"/>
                    <a:pt x="3002" y="2047"/>
                  </a:cubicBezTo>
                  <a:cubicBezTo>
                    <a:pt x="3886" y="2722"/>
                    <a:pt x="4746" y="3606"/>
                    <a:pt x="5421" y="4467"/>
                  </a:cubicBezTo>
                  <a:cubicBezTo>
                    <a:pt x="6212" y="5444"/>
                    <a:pt x="6794" y="6398"/>
                    <a:pt x="7259" y="7468"/>
                  </a:cubicBezTo>
                  <a:cubicBezTo>
                    <a:pt x="7841" y="8538"/>
                    <a:pt x="8236" y="9701"/>
                    <a:pt x="8538" y="10864"/>
                  </a:cubicBezTo>
                  <a:cubicBezTo>
                    <a:pt x="8725" y="9701"/>
                    <a:pt x="8538" y="8352"/>
                    <a:pt x="8143" y="7189"/>
                  </a:cubicBezTo>
                  <a:cubicBezTo>
                    <a:pt x="7747" y="5932"/>
                    <a:pt x="7166" y="4769"/>
                    <a:pt x="6398" y="3792"/>
                  </a:cubicBezTo>
                  <a:cubicBezTo>
                    <a:pt x="5630" y="2815"/>
                    <a:pt x="4653" y="1954"/>
                    <a:pt x="3583" y="1280"/>
                  </a:cubicBezTo>
                  <a:cubicBezTo>
                    <a:pt x="2420" y="582"/>
                    <a:pt x="1257" y="1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29558256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Google Shape;1374;p20"/>
          <p:cNvSpPr/>
          <p:nvPr/>
        </p:nvSpPr>
        <p:spPr>
          <a:xfrm>
            <a:off x="-1048400" y="-359116"/>
            <a:ext cx="2846085" cy="2538967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375" name="Google Shape;1375;p20"/>
          <p:cNvSpPr txBox="1">
            <a:spLocks noGrp="1"/>
          </p:cNvSpPr>
          <p:nvPr>
            <p:ph type="title"/>
          </p:nvPr>
        </p:nvSpPr>
        <p:spPr>
          <a:xfrm>
            <a:off x="5812467" y="719333"/>
            <a:ext cx="54284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76" name="Google Shape;1376;p20"/>
          <p:cNvSpPr/>
          <p:nvPr/>
        </p:nvSpPr>
        <p:spPr>
          <a:xfrm>
            <a:off x="8459600" y="5051767"/>
            <a:ext cx="4153128" cy="2380180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1377" name="Google Shape;1377;p20"/>
          <p:cNvGrpSpPr/>
          <p:nvPr/>
        </p:nvGrpSpPr>
        <p:grpSpPr>
          <a:xfrm rot="10800000" flipH="1">
            <a:off x="10303091" y="5684915"/>
            <a:ext cx="2705893" cy="1173085"/>
            <a:chOff x="2915775" y="2073500"/>
            <a:chExt cx="874750" cy="394925"/>
          </a:xfrm>
        </p:grpSpPr>
        <p:sp>
          <p:nvSpPr>
            <p:cNvPr id="1378" name="Google Shape;1378;p20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79" name="Google Shape;1379;p20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0" name="Google Shape;1380;p20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1" name="Google Shape;1381;p20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2" name="Google Shape;1382;p20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3" name="Google Shape;1383;p20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4" name="Google Shape;1384;p20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5" name="Google Shape;1385;p20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6" name="Google Shape;1386;p20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7" name="Google Shape;1387;p20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8" name="Google Shape;1388;p20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9" name="Google Shape;1389;p20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90" name="Google Shape;1390;p20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91" name="Google Shape;1391;p20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92" name="Google Shape;1392;p20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93" name="Google Shape;1393;p20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94" name="Google Shape;1394;p20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95" name="Google Shape;1395;p20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96" name="Google Shape;1396;p20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97" name="Google Shape;1397;p20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398" name="Google Shape;1398;p20"/>
          <p:cNvGrpSpPr/>
          <p:nvPr/>
        </p:nvGrpSpPr>
        <p:grpSpPr>
          <a:xfrm rot="10800000" flipH="1">
            <a:off x="-312429" y="99248"/>
            <a:ext cx="2705944" cy="1622267"/>
            <a:chOff x="3095850" y="2740875"/>
            <a:chExt cx="1972838" cy="1216700"/>
          </a:xfrm>
        </p:grpSpPr>
        <p:sp>
          <p:nvSpPr>
            <p:cNvPr id="1399" name="Google Shape;1399;p20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00" name="Google Shape;1400;p20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01" name="Google Shape;1401;p20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02" name="Google Shape;1402;p20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03" name="Google Shape;1403;p20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34861958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accent6"/>
        </a:solidFill>
        <a:effectLst/>
      </p:bgPr>
    </p:bg>
    <p:spTree>
      <p:nvGrpSpPr>
        <p:cNvPr id="1" name="Shape 2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2" name="Google Shape;2112;p33"/>
          <p:cNvSpPr txBox="1">
            <a:spLocks noGrp="1"/>
          </p:cNvSpPr>
          <p:nvPr>
            <p:ph type="title"/>
          </p:nvPr>
        </p:nvSpPr>
        <p:spPr>
          <a:xfrm>
            <a:off x="6674617" y="4309833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3" name="Google Shape;2113;p33"/>
          <p:cNvSpPr txBox="1">
            <a:spLocks noGrp="1"/>
          </p:cNvSpPr>
          <p:nvPr>
            <p:ph type="subTitle" idx="1"/>
          </p:nvPr>
        </p:nvSpPr>
        <p:spPr>
          <a:xfrm>
            <a:off x="6764417" y="4882875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4" name="Google Shape;2114;p33"/>
          <p:cNvSpPr txBox="1">
            <a:spLocks noGrp="1"/>
          </p:cNvSpPr>
          <p:nvPr>
            <p:ph type="title" idx="2"/>
          </p:nvPr>
        </p:nvSpPr>
        <p:spPr>
          <a:xfrm>
            <a:off x="2247351" y="4309833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5" name="Google Shape;2115;p33"/>
          <p:cNvSpPr txBox="1">
            <a:spLocks noGrp="1"/>
          </p:cNvSpPr>
          <p:nvPr>
            <p:ph type="subTitle" idx="3"/>
          </p:nvPr>
        </p:nvSpPr>
        <p:spPr>
          <a:xfrm>
            <a:off x="2337151" y="4882875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6" name="Google Shape;2116;p33"/>
          <p:cNvSpPr/>
          <p:nvPr/>
        </p:nvSpPr>
        <p:spPr>
          <a:xfrm>
            <a:off x="-493767" y="-302309"/>
            <a:ext cx="3368904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117" name="Google Shape;2117;p33"/>
          <p:cNvGrpSpPr/>
          <p:nvPr/>
        </p:nvGrpSpPr>
        <p:grpSpPr>
          <a:xfrm>
            <a:off x="1494283" y="-376772"/>
            <a:ext cx="2356736" cy="1856685"/>
            <a:chOff x="2533100" y="1212175"/>
            <a:chExt cx="1066075" cy="839825"/>
          </a:xfrm>
        </p:grpSpPr>
        <p:sp>
          <p:nvSpPr>
            <p:cNvPr id="2118" name="Google Shape;2118;p33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19" name="Google Shape;2119;p33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0" name="Google Shape;2120;p33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1" name="Google Shape;2121;p33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2" name="Google Shape;2122;p33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3" name="Google Shape;2123;p33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4" name="Google Shape;2124;p33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5" name="Google Shape;2125;p33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6" name="Google Shape;2126;p33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7" name="Google Shape;2127;p33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8" name="Google Shape;2128;p33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9" name="Google Shape;2129;p33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0" name="Google Shape;2130;p33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1" name="Google Shape;2131;p33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2" name="Google Shape;2132;p33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3" name="Google Shape;2133;p33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4" name="Google Shape;2134;p33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5" name="Google Shape;2135;p33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6" name="Google Shape;2136;p33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7" name="Google Shape;2137;p33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8" name="Google Shape;2138;p33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39" name="Google Shape;2139;p33"/>
          <p:cNvGrpSpPr/>
          <p:nvPr/>
        </p:nvGrpSpPr>
        <p:grpSpPr>
          <a:xfrm>
            <a:off x="9660274" y="5707705"/>
            <a:ext cx="3020405" cy="1708587"/>
            <a:chOff x="3260100" y="4040200"/>
            <a:chExt cx="1579600" cy="893550"/>
          </a:xfrm>
        </p:grpSpPr>
        <p:sp>
          <p:nvSpPr>
            <p:cNvPr id="2140" name="Google Shape;2140;p33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1" name="Google Shape;2141;p33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2" name="Google Shape;2142;p33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3" name="Google Shape;2143;p33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4" name="Google Shape;2144;p33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5" name="Google Shape;2145;p33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6" name="Google Shape;2146;p33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7" name="Google Shape;2147;p33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8" name="Google Shape;2148;p33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9" name="Google Shape;2149;p33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0" name="Google Shape;2150;p33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1" name="Google Shape;2151;p33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2" name="Google Shape;2152;p33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3" name="Google Shape;2153;p33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4" name="Google Shape;2154;p33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5" name="Google Shape;2155;p33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6" name="Google Shape;2156;p33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7" name="Google Shape;2157;p33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8" name="Google Shape;2158;p33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9" name="Google Shape;2159;p33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0" name="Google Shape;2160;p33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1" name="Google Shape;2161;p33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2" name="Google Shape;2162;p33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3" name="Google Shape;2163;p33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4" name="Google Shape;2164;p33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5" name="Google Shape;2165;p33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6" name="Google Shape;2166;p33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67" name="Google Shape;2167;p33"/>
          <p:cNvGrpSpPr/>
          <p:nvPr/>
        </p:nvGrpSpPr>
        <p:grpSpPr>
          <a:xfrm rot="8219760">
            <a:off x="179747" y="67261"/>
            <a:ext cx="1216328" cy="1304140"/>
            <a:chOff x="1721175" y="2665325"/>
            <a:chExt cx="809625" cy="868075"/>
          </a:xfrm>
        </p:grpSpPr>
        <p:sp>
          <p:nvSpPr>
            <p:cNvPr id="2168" name="Google Shape;2168;p33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9" name="Google Shape;2169;p33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0" name="Google Shape;2170;p33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1" name="Google Shape;2171;p33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2" name="Google Shape;2172;p33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3" name="Google Shape;2173;p33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174" name="Google Shape;2174;p33"/>
          <p:cNvSpPr/>
          <p:nvPr/>
        </p:nvSpPr>
        <p:spPr>
          <a:xfrm>
            <a:off x="8378713" y="-457299"/>
            <a:ext cx="4160056" cy="2948327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175" name="Google Shape;2175;p33"/>
          <p:cNvGrpSpPr/>
          <p:nvPr/>
        </p:nvGrpSpPr>
        <p:grpSpPr>
          <a:xfrm rot="-4621886">
            <a:off x="-252943" y="5615840"/>
            <a:ext cx="2081700" cy="2277992"/>
            <a:chOff x="3095850" y="2740875"/>
            <a:chExt cx="1972838" cy="1216700"/>
          </a:xfrm>
        </p:grpSpPr>
        <p:sp>
          <p:nvSpPr>
            <p:cNvPr id="2176" name="Google Shape;2176;p33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7" name="Google Shape;2177;p33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8" name="Google Shape;2178;p33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9" name="Google Shape;2179;p33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0" name="Google Shape;2180;p33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81" name="Google Shape;2181;p33"/>
          <p:cNvGrpSpPr/>
          <p:nvPr/>
        </p:nvGrpSpPr>
        <p:grpSpPr>
          <a:xfrm rot="659021">
            <a:off x="9283287" y="383347"/>
            <a:ext cx="2350908" cy="1841584"/>
            <a:chOff x="3495050" y="1152875"/>
            <a:chExt cx="1082275" cy="847800"/>
          </a:xfrm>
        </p:grpSpPr>
        <p:sp>
          <p:nvSpPr>
            <p:cNvPr id="2182" name="Google Shape;2182;p33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3" name="Google Shape;2183;p33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4" name="Google Shape;2184;p33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5" name="Google Shape;2185;p33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6" name="Google Shape;2186;p33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7" name="Google Shape;2187;p33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8" name="Google Shape;2188;p33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9" name="Google Shape;2189;p33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90" name="Google Shape;2190;p33"/>
          <p:cNvGrpSpPr/>
          <p:nvPr/>
        </p:nvGrpSpPr>
        <p:grpSpPr>
          <a:xfrm rot="-7942932">
            <a:off x="10754122" y="104917"/>
            <a:ext cx="1127521" cy="1108724"/>
            <a:chOff x="4452350" y="1286250"/>
            <a:chExt cx="700275" cy="688600"/>
          </a:xfrm>
        </p:grpSpPr>
        <p:sp>
          <p:nvSpPr>
            <p:cNvPr id="2191" name="Google Shape;2191;p33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2" name="Google Shape;2192;p33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3" name="Google Shape;2193;p33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4" name="Google Shape;2194;p33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5" name="Google Shape;2195;p33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6" name="Google Shape;2196;p33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7" name="Google Shape;2197;p33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8" name="Google Shape;2198;p33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9" name="Google Shape;2199;p33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0" name="Google Shape;2200;p33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1" name="Google Shape;2201;p33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2" name="Google Shape;2202;p33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3" name="Google Shape;2203;p33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204" name="Google Shape;2204;p33"/>
          <p:cNvGrpSpPr/>
          <p:nvPr/>
        </p:nvGrpSpPr>
        <p:grpSpPr>
          <a:xfrm rot="-1947867">
            <a:off x="1960942" y="5670615"/>
            <a:ext cx="333503" cy="1146251"/>
            <a:chOff x="4871700" y="1797250"/>
            <a:chExt cx="319900" cy="1099500"/>
          </a:xfrm>
        </p:grpSpPr>
        <p:sp>
          <p:nvSpPr>
            <p:cNvPr id="2205" name="Google Shape;2205;p33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6" name="Google Shape;2206;p33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7" name="Google Shape;2207;p33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8" name="Google Shape;2208;p33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9" name="Google Shape;2209;p33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0" name="Google Shape;2210;p33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1" name="Google Shape;2211;p33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2" name="Google Shape;2212;p33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3" name="Google Shape;2213;p33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4" name="Google Shape;2214;p33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5" name="Google Shape;2215;p33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6" name="Google Shape;2216;p33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7" name="Google Shape;2217;p33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8" name="Google Shape;2218;p33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219" name="Google Shape;2219;p33"/>
          <p:cNvSpPr txBox="1">
            <a:spLocks noGrp="1"/>
          </p:cNvSpPr>
          <p:nvPr>
            <p:ph type="title" idx="4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08573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>
  <p:cSld name="Title only 11">
    <p:spTree>
      <p:nvGrpSpPr>
        <p:cNvPr id="1" name="Shape 2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" name="Google Shape;2317;p35"/>
          <p:cNvSpPr/>
          <p:nvPr/>
        </p:nvSpPr>
        <p:spPr>
          <a:xfrm>
            <a:off x="-567165" y="-506766"/>
            <a:ext cx="2995609" cy="2452420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2318" name="Google Shape;2318;p35"/>
          <p:cNvSpPr/>
          <p:nvPr/>
        </p:nvSpPr>
        <p:spPr>
          <a:xfrm>
            <a:off x="10132403" y="-331447"/>
            <a:ext cx="2745452" cy="1945765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2319" name="Google Shape;2319;p35"/>
          <p:cNvSpPr/>
          <p:nvPr/>
        </p:nvSpPr>
        <p:spPr>
          <a:xfrm rot="10800000">
            <a:off x="10437168" y="4834419"/>
            <a:ext cx="2586089" cy="2286592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320" name="Google Shape;2320;p35"/>
          <p:cNvGrpSpPr/>
          <p:nvPr/>
        </p:nvGrpSpPr>
        <p:grpSpPr>
          <a:xfrm rot="10800000">
            <a:off x="10122885" y="5854885"/>
            <a:ext cx="1607072" cy="1266120"/>
            <a:chOff x="2533100" y="1212175"/>
            <a:chExt cx="1066075" cy="839825"/>
          </a:xfrm>
        </p:grpSpPr>
        <p:sp>
          <p:nvSpPr>
            <p:cNvPr id="2321" name="Google Shape;2321;p35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2" name="Google Shape;2322;p35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3" name="Google Shape;2323;p35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4" name="Google Shape;2324;p35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5" name="Google Shape;2325;p35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6" name="Google Shape;2326;p35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7" name="Google Shape;2327;p35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8" name="Google Shape;2328;p35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9" name="Google Shape;2329;p35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0" name="Google Shape;2330;p35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1" name="Google Shape;2331;p35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2" name="Google Shape;2332;p35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3" name="Google Shape;2333;p35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4" name="Google Shape;2334;p35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5" name="Google Shape;2335;p35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6" name="Google Shape;2336;p35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7" name="Google Shape;2337;p35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8" name="Google Shape;2338;p35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9" name="Google Shape;2339;p35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0" name="Google Shape;2340;p35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1" name="Google Shape;2341;p35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342" name="Google Shape;2342;p35"/>
          <p:cNvSpPr/>
          <p:nvPr/>
        </p:nvSpPr>
        <p:spPr>
          <a:xfrm rot="10800000">
            <a:off x="-421763" y="5165778"/>
            <a:ext cx="2745452" cy="1945765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343" name="Google Shape;2343;p35"/>
          <p:cNvGrpSpPr/>
          <p:nvPr/>
        </p:nvGrpSpPr>
        <p:grpSpPr>
          <a:xfrm rot="2857198">
            <a:off x="205268" y="5741286"/>
            <a:ext cx="947489" cy="931693"/>
            <a:chOff x="4452350" y="1286250"/>
            <a:chExt cx="700275" cy="688600"/>
          </a:xfrm>
        </p:grpSpPr>
        <p:sp>
          <p:nvSpPr>
            <p:cNvPr id="2344" name="Google Shape;2344;p35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5" name="Google Shape;2345;p35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6" name="Google Shape;2346;p35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7" name="Google Shape;2347;p35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8" name="Google Shape;2348;p35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9" name="Google Shape;2349;p35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0" name="Google Shape;2350;p35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1" name="Google Shape;2351;p35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2" name="Google Shape;2352;p35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3" name="Google Shape;2353;p35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4" name="Google Shape;2354;p35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5" name="Google Shape;2355;p35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6" name="Google Shape;2356;p35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357" name="Google Shape;2357;p35"/>
          <p:cNvGrpSpPr/>
          <p:nvPr/>
        </p:nvGrpSpPr>
        <p:grpSpPr>
          <a:xfrm rot="10800000">
            <a:off x="-567165" y="-170475"/>
            <a:ext cx="3154961" cy="1945747"/>
            <a:chOff x="3095850" y="2740875"/>
            <a:chExt cx="1972838" cy="1216700"/>
          </a:xfrm>
        </p:grpSpPr>
        <p:sp>
          <p:nvSpPr>
            <p:cNvPr id="2358" name="Google Shape;2358;p35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9" name="Google Shape;2359;p35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0" name="Google Shape;2360;p35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1" name="Google Shape;2361;p35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2" name="Google Shape;2362;p35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363" name="Google Shape;2363;p3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68813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9300440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7249711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1062053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3587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6486880"/>
      </p:ext>
    </p:extLst>
  </p:cSld>
  <p:clrMapOvr>
    <a:masterClrMapping/>
  </p:clrMapOvr>
  <p:transition spd="slow" advClick="0" advTm="2000">
    <p:randomBar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6820364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1189199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9510137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3490586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573869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9951563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0551685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7112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0408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918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9672735"/>
      </p:ext>
    </p:extLst>
  </p:cSld>
  <p:clrMapOvr>
    <a:masterClrMapping/>
  </p:clrMapOvr>
  <p:transition spd="slow" advClick="0" advTm="2000">
    <p:randomBar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0613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48228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90723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1353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7345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795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4119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869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8198340"/>
      </p:ext>
    </p:extLst>
  </p:cSld>
  <p:clrMapOvr>
    <a:masterClrMapping/>
  </p:clrMapOvr>
  <p:transition spd="slow" advClick="0" advTm="2000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0710966"/>
      </p:ext>
    </p:extLst>
  </p:cSld>
  <p:clrMapOvr>
    <a:masterClrMapping/>
  </p:clrMapOvr>
  <p:transition spd="slow" advClick="0" advTm="2000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8788489"/>
      </p:ext>
    </p:extLst>
  </p:cSld>
  <p:clrMapOvr>
    <a:masterClrMapping/>
  </p:clrMapOvr>
  <p:transition spd="slow" advClick="0" advTm="2000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3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1.jp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12.jp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100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 advClick="0" advTm="2000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7847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3017570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2024/10/23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67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4055259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70105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E889EF69-C409-F509-5825-7DED3188EED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3075" y="428624"/>
            <a:ext cx="1428749" cy="142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907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716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5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6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7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8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9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0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1.wav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53.png"/><Relationship Id="rId11" Type="http://schemas.openxmlformats.org/officeDocument/2006/relationships/audio" Target="NULL"/><Relationship Id="rId5" Type="http://schemas.openxmlformats.org/officeDocument/2006/relationships/image" Target="../media/image52.jpg"/><Relationship Id="rId10" Type="http://schemas.openxmlformats.org/officeDocument/2006/relationships/audio" Target="NULL"/><Relationship Id="rId4" Type="http://schemas.openxmlformats.org/officeDocument/2006/relationships/audio" Target="../media/audio2.wav"/><Relationship Id="rId9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3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image" Target="../media/image66.png"/><Relationship Id="rId18" Type="http://schemas.openxmlformats.org/officeDocument/2006/relationships/image" Target="../media/image69.png"/><Relationship Id="rId3" Type="http://schemas.openxmlformats.org/officeDocument/2006/relationships/tags" Target="../tags/tag2.xml"/><Relationship Id="rId21" Type="http://schemas.openxmlformats.org/officeDocument/2006/relationships/slide" Target="slide26.xml"/><Relationship Id="rId7" Type="http://schemas.openxmlformats.org/officeDocument/2006/relationships/image" Target="../media/image64.png"/><Relationship Id="rId12" Type="http://schemas.microsoft.com/office/2007/relationships/hdphoto" Target="../media/hdphoto2.wdp"/><Relationship Id="rId17" Type="http://schemas.openxmlformats.org/officeDocument/2006/relationships/image" Target="../media/image68.png"/><Relationship Id="rId2" Type="http://schemas.microsoft.com/office/2007/relationships/media" Target="../media/media2.mp3"/><Relationship Id="rId16" Type="http://schemas.microsoft.com/office/2007/relationships/hdphoto" Target="../media/hdphoto4.wdp"/><Relationship Id="rId20" Type="http://schemas.openxmlformats.org/officeDocument/2006/relationships/image" Target="../media/image70.png"/><Relationship Id="rId1" Type="http://schemas.openxmlformats.org/officeDocument/2006/relationships/audio" Target="NULL" TargetMode="External"/><Relationship Id="rId6" Type="http://schemas.openxmlformats.org/officeDocument/2006/relationships/image" Target="../media/image63.png"/><Relationship Id="rId11" Type="http://schemas.openxmlformats.org/officeDocument/2006/relationships/image" Target="../media/image65.png"/><Relationship Id="rId5" Type="http://schemas.openxmlformats.org/officeDocument/2006/relationships/notesSlide" Target="../notesSlides/notesSlide7.xml"/><Relationship Id="rId15" Type="http://schemas.openxmlformats.org/officeDocument/2006/relationships/image" Target="../media/image67.png"/><Relationship Id="rId10" Type="http://schemas.openxmlformats.org/officeDocument/2006/relationships/slide" Target="slide24.xml"/><Relationship Id="rId19" Type="http://schemas.microsoft.com/office/2007/relationships/hdphoto" Target="../media/hdphoto5.wdp"/><Relationship Id="rId4" Type="http://schemas.openxmlformats.org/officeDocument/2006/relationships/slideLayout" Target="../slideLayouts/slideLayout29.xml"/><Relationship Id="rId9" Type="http://schemas.openxmlformats.org/officeDocument/2006/relationships/slide" Target="slide25.xml"/><Relationship Id="rId14" Type="http://schemas.microsoft.com/office/2007/relationships/hdphoto" Target="../media/hdphoto3.wdp"/><Relationship Id="rId22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68.png"/><Relationship Id="rId18" Type="http://schemas.openxmlformats.org/officeDocument/2006/relationships/image" Target="../media/image72.png"/><Relationship Id="rId3" Type="http://schemas.openxmlformats.org/officeDocument/2006/relationships/slideLayout" Target="../slideLayouts/slideLayout29.xml"/><Relationship Id="rId21" Type="http://schemas.openxmlformats.org/officeDocument/2006/relationships/slide" Target="slide5.xml"/><Relationship Id="rId7" Type="http://schemas.microsoft.com/office/2007/relationships/hdphoto" Target="../media/hdphoto2.wdp"/><Relationship Id="rId12" Type="http://schemas.openxmlformats.org/officeDocument/2006/relationships/slide" Target="slide4.xml"/><Relationship Id="rId17" Type="http://schemas.openxmlformats.org/officeDocument/2006/relationships/image" Target="../media/image70.png"/><Relationship Id="rId2" Type="http://schemas.microsoft.com/office/2007/relationships/media" Target="../media/media2.mp3"/><Relationship Id="rId16" Type="http://schemas.openxmlformats.org/officeDocument/2006/relationships/slide" Target="slide3.xml"/><Relationship Id="rId20" Type="http://schemas.openxmlformats.org/officeDocument/2006/relationships/image" Target="../media/image74.png"/><Relationship Id="rId1" Type="http://schemas.openxmlformats.org/officeDocument/2006/relationships/audio" Target="NULL" TargetMode="External"/><Relationship Id="rId6" Type="http://schemas.openxmlformats.org/officeDocument/2006/relationships/image" Target="../media/image65.png"/><Relationship Id="rId11" Type="http://schemas.microsoft.com/office/2007/relationships/hdphoto" Target="../media/hdphoto4.wdp"/><Relationship Id="rId5" Type="http://schemas.openxmlformats.org/officeDocument/2006/relationships/image" Target="../media/image64.png"/><Relationship Id="rId15" Type="http://schemas.microsoft.com/office/2007/relationships/hdphoto" Target="../media/hdphoto5.wdp"/><Relationship Id="rId23" Type="http://schemas.openxmlformats.org/officeDocument/2006/relationships/slide" Target="slide22.xml"/><Relationship Id="rId10" Type="http://schemas.openxmlformats.org/officeDocument/2006/relationships/image" Target="../media/image67.png"/><Relationship Id="rId19" Type="http://schemas.openxmlformats.org/officeDocument/2006/relationships/image" Target="../media/image73.png"/><Relationship Id="rId4" Type="http://schemas.openxmlformats.org/officeDocument/2006/relationships/image" Target="../media/image63.png"/><Relationship Id="rId9" Type="http://schemas.microsoft.com/office/2007/relationships/hdphoto" Target="../media/hdphoto3.wdp"/><Relationship Id="rId14" Type="http://schemas.openxmlformats.org/officeDocument/2006/relationships/image" Target="../media/image69.png"/><Relationship Id="rId22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3.png"/><Relationship Id="rId3" Type="http://schemas.openxmlformats.org/officeDocument/2006/relationships/slideLayout" Target="../slideLayouts/slideLayout29.xml"/><Relationship Id="rId7" Type="http://schemas.microsoft.com/office/2007/relationships/hdphoto" Target="../media/hdphoto5.wdp"/><Relationship Id="rId12" Type="http://schemas.openxmlformats.org/officeDocument/2006/relationships/slide" Target="slide4.xml"/><Relationship Id="rId17" Type="http://schemas.openxmlformats.org/officeDocument/2006/relationships/slide" Target="slide22.xml"/><Relationship Id="rId2" Type="http://schemas.microsoft.com/office/2007/relationships/media" Target="../media/media2.mp3"/><Relationship Id="rId16" Type="http://schemas.openxmlformats.org/officeDocument/2006/relationships/image" Target="../media/image75.png"/><Relationship Id="rId1" Type="http://schemas.openxmlformats.org/officeDocument/2006/relationships/audio" Target="NULL" TargetMode="External"/><Relationship Id="rId6" Type="http://schemas.openxmlformats.org/officeDocument/2006/relationships/image" Target="../media/image69.png"/><Relationship Id="rId11" Type="http://schemas.microsoft.com/office/2007/relationships/hdphoto" Target="../media/hdphoto4.wdp"/><Relationship Id="rId5" Type="http://schemas.openxmlformats.org/officeDocument/2006/relationships/image" Target="../media/image64.png"/><Relationship Id="rId15" Type="http://schemas.openxmlformats.org/officeDocument/2006/relationships/slide" Target="slide5.xml"/><Relationship Id="rId10" Type="http://schemas.openxmlformats.org/officeDocument/2006/relationships/image" Target="../media/image72.png"/><Relationship Id="rId4" Type="http://schemas.openxmlformats.org/officeDocument/2006/relationships/image" Target="../media/image63.png"/><Relationship Id="rId9" Type="http://schemas.microsoft.com/office/2007/relationships/hdphoto" Target="../media/hdphoto2.wdp"/><Relationship Id="rId1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0.png"/><Relationship Id="rId18" Type="http://schemas.openxmlformats.org/officeDocument/2006/relationships/slide" Target="slide5.xml"/><Relationship Id="rId3" Type="http://schemas.openxmlformats.org/officeDocument/2006/relationships/slideLayout" Target="../slideLayouts/slideLayout29.xml"/><Relationship Id="rId7" Type="http://schemas.microsoft.com/office/2007/relationships/hdphoto" Target="../media/hdphoto4.wdp"/><Relationship Id="rId12" Type="http://schemas.openxmlformats.org/officeDocument/2006/relationships/slide" Target="slide3.xml"/><Relationship Id="rId17" Type="http://schemas.openxmlformats.org/officeDocument/2006/relationships/image" Target="../media/image74.png"/><Relationship Id="rId2" Type="http://schemas.microsoft.com/office/2007/relationships/media" Target="../media/media2.mp3"/><Relationship Id="rId16" Type="http://schemas.openxmlformats.org/officeDocument/2006/relationships/image" Target="../media/image73.png"/><Relationship Id="rId20" Type="http://schemas.openxmlformats.org/officeDocument/2006/relationships/slide" Target="slide22.xml"/><Relationship Id="rId1" Type="http://schemas.openxmlformats.org/officeDocument/2006/relationships/audio" Target="NULL" TargetMode="External"/><Relationship Id="rId6" Type="http://schemas.openxmlformats.org/officeDocument/2006/relationships/image" Target="../media/image67.png"/><Relationship Id="rId11" Type="http://schemas.microsoft.com/office/2007/relationships/hdphoto" Target="../media/hdphoto5.wdp"/><Relationship Id="rId5" Type="http://schemas.openxmlformats.org/officeDocument/2006/relationships/image" Target="../media/image64.png"/><Relationship Id="rId15" Type="http://schemas.openxmlformats.org/officeDocument/2006/relationships/slide" Target="slide4.xml"/><Relationship Id="rId10" Type="http://schemas.openxmlformats.org/officeDocument/2006/relationships/image" Target="../media/image69.png"/><Relationship Id="rId19" Type="http://schemas.openxmlformats.org/officeDocument/2006/relationships/image" Target="../media/image75.png"/><Relationship Id="rId4" Type="http://schemas.openxmlformats.org/officeDocument/2006/relationships/image" Target="../media/image63.png"/><Relationship Id="rId9" Type="http://schemas.microsoft.com/office/2007/relationships/hdphoto" Target="../media/hdphoto2.wdp"/><Relationship Id="rId1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tags" Target="../tags/tag3.xml"/><Relationship Id="rId7" Type="http://schemas.openxmlformats.org/officeDocument/2006/relationships/slide" Target="slide6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microsoft.com/office/2007/relationships/hdphoto" Target="../media/hdphoto6.wdp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7" Type="http://schemas.openxmlformats.org/officeDocument/2006/relationships/image" Target="../media/image8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Relationship Id="rId5" Type="http://schemas.openxmlformats.org/officeDocument/2006/relationships/image" Target="../media/image82.emf"/><Relationship Id="rId4" Type="http://schemas.openxmlformats.org/officeDocument/2006/relationships/image" Target="../media/image8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4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27" y="4915578"/>
            <a:ext cx="3003473" cy="14066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318943"/>
            <a:ext cx="12192000" cy="15390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61" y="4400587"/>
            <a:ext cx="1790496" cy="19809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0" y="4720083"/>
            <a:ext cx="1201460" cy="134198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4" y="5845075"/>
            <a:ext cx="1101646" cy="63209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3961988"/>
            <a:ext cx="2264238" cy="27752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650" y="5764405"/>
            <a:ext cx="1303954" cy="125975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24" y="69724"/>
            <a:ext cx="2155720" cy="6286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84" y="2092508"/>
            <a:ext cx="1636497" cy="197508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660" y="2372280"/>
            <a:ext cx="1704722" cy="12192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2" y="235558"/>
            <a:ext cx="1480533" cy="628650"/>
          </a:xfrm>
          <a:prstGeom prst="rect">
            <a:avLst/>
          </a:prstGeom>
        </p:spPr>
      </p:pic>
      <p:sp>
        <p:nvSpPr>
          <p:cNvPr id="51" name="矩形 259"/>
          <p:cNvSpPr>
            <a:spLocks noChangeArrowheads="1"/>
          </p:cNvSpPr>
          <p:nvPr/>
        </p:nvSpPr>
        <p:spPr bwMode="auto">
          <a:xfrm>
            <a:off x="4164417" y="4342541"/>
            <a:ext cx="3988604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Giáo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viên</a:t>
            </a:r>
            <a:r>
              <a:rPr lang="en-US" altLang="zh-CN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: </a:t>
            </a:r>
            <a:r>
              <a:rPr lang="vi-VN" altLang="zh-CN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Đỗ Thị Hồng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55" name="图片 5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3180973" y="3271804"/>
            <a:ext cx="744732" cy="7194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3D3250-52F2-35DC-7E8C-BFA66ED0AC99}"/>
              </a:ext>
            </a:extLst>
          </p:cNvPr>
          <p:cNvSpPr txBox="1"/>
          <p:nvPr/>
        </p:nvSpPr>
        <p:spPr>
          <a:xfrm>
            <a:off x="417545" y="927738"/>
            <a:ext cx="11508394" cy="2123658"/>
          </a:xfrm>
          <a:prstGeom prst="rect">
            <a:avLst/>
          </a:prstGeom>
          <a:noFill/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altLang="zh-CN" sz="72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lang="en-US" altLang="zh-CN" sz="72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72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lang="en-US" altLang="zh-CN" sz="72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72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thầy</a:t>
            </a:r>
            <a:r>
              <a:rPr lang="en-US" altLang="zh-CN" sz="72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72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cô</a:t>
            </a:r>
            <a:r>
              <a:rPr lang="en-US" altLang="zh-CN" sz="72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72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giáo</a:t>
            </a:r>
            <a:r>
              <a:rPr lang="en-US" altLang="zh-CN" sz="72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72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72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72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dự</a:t>
            </a:r>
            <a:r>
              <a:rPr lang="en-US" altLang="zh-CN" sz="72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72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giờ</a:t>
            </a:r>
            <a:r>
              <a:rPr lang="en-US" altLang="zh-CN" sz="72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72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tiết</a:t>
            </a:r>
            <a:r>
              <a:rPr lang="en-US" altLang="zh-CN" sz="72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72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học</a:t>
            </a:r>
            <a:endParaRPr lang="en-US" altLang="zh-CN" sz="7200" b="1" i="1" kern="0" dirty="0">
              <a:ln w="9525">
                <a:solidFill>
                  <a:prstClr val="white"/>
                </a:solidFill>
                <a:prstDash val="solid"/>
              </a:ln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E7194E-1323-73AA-2BF1-A1FD5E8AE2CD}"/>
              </a:ext>
            </a:extLst>
          </p:cNvPr>
          <p:cNvSpPr txBox="1"/>
          <p:nvPr/>
        </p:nvSpPr>
        <p:spPr>
          <a:xfrm>
            <a:off x="2606981" y="2070860"/>
            <a:ext cx="73238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44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1A1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3.125E-6 1.48148E-6 L 0.09752 1.48148E-6 " pathEditMode="relative" rAng="0" ptsTypes="AA">
                                      <p:cBhvr>
                                        <p:cTn id="14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59259E-6 L 0.08985 0.00371 " pathEditMode="relative" rAng="0" ptsTypes="AA">
                                      <p:cBhvr>
                                        <p:cTn id="19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39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53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4FE324A-9215-4056-BCDC-39443F6DE9B7}"/>
              </a:ext>
            </a:extLst>
          </p:cNvPr>
          <p:cNvSpPr/>
          <p:nvPr/>
        </p:nvSpPr>
        <p:spPr>
          <a:xfrm>
            <a:off x="7399283" y="1757729"/>
            <a:ext cx="4167550" cy="2824904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Thư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viện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=&gt;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Là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nơi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lưu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trữ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các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loại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tài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liệu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,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sách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báo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để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các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Calibri"/>
                <a:ea typeface="微软雅黑"/>
              </a:rPr>
              <a:t>em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tham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khảo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.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D0B133-88D5-8DBF-CE29-DD28A41A69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7" t="3988" r="5700" b="4798"/>
          <a:stretch/>
        </p:blipFill>
        <p:spPr>
          <a:xfrm>
            <a:off x="356839" y="278780"/>
            <a:ext cx="6835698" cy="607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20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4FE324A-9215-4056-BCDC-39443F6DE9B7}"/>
              </a:ext>
            </a:extLst>
          </p:cNvPr>
          <p:cNvSpPr/>
          <p:nvPr/>
        </p:nvSpPr>
        <p:spPr>
          <a:xfrm>
            <a:off x="7798675" y="1757729"/>
            <a:ext cx="3768157" cy="2824904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Phòng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y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tế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=&gt;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Là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nơi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chăm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sóc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,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khám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bệnh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khi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các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Calibri"/>
                <a:ea typeface="微软雅黑"/>
              </a:rPr>
              <a:t>em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có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vấn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đề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về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sức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khỏe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.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007053-89D6-3365-1D3E-50EE36086B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6" t="4112" r="4568" b="4673"/>
          <a:stretch/>
        </p:blipFill>
        <p:spPr>
          <a:xfrm>
            <a:off x="312234" y="301083"/>
            <a:ext cx="7248293" cy="622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36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4FE324A-9215-4056-BCDC-39443F6DE9B7}"/>
              </a:ext>
            </a:extLst>
          </p:cNvPr>
          <p:cNvSpPr/>
          <p:nvPr/>
        </p:nvSpPr>
        <p:spPr>
          <a:xfrm>
            <a:off x="7447733" y="2114568"/>
            <a:ext cx="4230612" cy="2167500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Phòng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máy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tính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=&gt;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Là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nơi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các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Calibri"/>
                <a:ea typeface="微软雅黑"/>
              </a:rPr>
              <a:t>em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thực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hành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sử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dụng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máy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tính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.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68D4B4-D9B3-FD21-CDC3-613129A125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9" t="3250" r="6683" b="4125"/>
          <a:stretch/>
        </p:blipFill>
        <p:spPr>
          <a:xfrm>
            <a:off x="356839" y="267630"/>
            <a:ext cx="6802244" cy="616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32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32A91B-0A4D-B599-50A1-6F81589A95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477C88D-3E0B-9FBC-30F3-77789BE1F2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7CCD08-60C2-0C4C-9C3A-5E3820EFC5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sp>
        <p:nvSpPr>
          <p:cNvPr id="22" name="圆角矩形 21">
            <a:extLst>
              <a:ext uri="{FF2B5EF4-FFF2-40B4-BE49-F238E27FC236}">
                <a16:creationId xmlns:a16="http://schemas.microsoft.com/office/drawing/2014/main" id="{D0C919A9-E188-5313-B537-8E2FDF4516C3}"/>
              </a:ext>
            </a:extLst>
          </p:cNvPr>
          <p:cNvSpPr/>
          <p:nvPr/>
        </p:nvSpPr>
        <p:spPr>
          <a:xfrm>
            <a:off x="1816609" y="451104"/>
            <a:ext cx="9263466" cy="1158392"/>
          </a:xfrm>
          <a:prstGeom prst="roundRect">
            <a:avLst>
              <a:gd name="adj" fmla="val 12230"/>
            </a:avLst>
          </a:prstGeom>
          <a:solidFill>
            <a:schemeClr val="bg1"/>
          </a:solidFill>
          <a:ln w="76200">
            <a:solidFill>
              <a:srgbClr val="89FFD8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 của hai bạn có những phòng và khu vực nào?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FE8A0D-164B-5970-F48B-6B708CBF58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056" y="1979158"/>
            <a:ext cx="10520093" cy="3993226"/>
          </a:xfrm>
          <a:prstGeom prst="rect">
            <a:avLst/>
          </a:prstGeom>
        </p:spPr>
      </p:pic>
      <p:sp>
        <p:nvSpPr>
          <p:cNvPr id="4" name="Rounded Rectangle 53">
            <a:extLst>
              <a:ext uri="{FF2B5EF4-FFF2-40B4-BE49-F238E27FC236}">
                <a16:creationId xmlns:a16="http://schemas.microsoft.com/office/drawing/2014/main" id="{21C36951-8B24-3544-3F6D-B9B84E00870F}"/>
              </a:ext>
            </a:extLst>
          </p:cNvPr>
          <p:cNvSpPr/>
          <p:nvPr/>
        </p:nvSpPr>
        <p:spPr>
          <a:xfrm>
            <a:off x="1234216" y="5709795"/>
            <a:ext cx="3092457" cy="990982"/>
          </a:xfrm>
          <a:prstGeom prst="roundRect">
            <a:avLst/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ln w="25400" cap="flat" cmpd="sng" algn="ctr">
            <a:noFill/>
            <a:prstDash val="solid"/>
          </a:ln>
          <a:effectLst>
            <a:glow rad="228600">
              <a:srgbClr val="77448C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Phòng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truyền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thống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Rounded Rectangle 53">
            <a:extLst>
              <a:ext uri="{FF2B5EF4-FFF2-40B4-BE49-F238E27FC236}">
                <a16:creationId xmlns:a16="http://schemas.microsoft.com/office/drawing/2014/main" id="{932470F0-3B3A-515D-6476-47AFA5F73667}"/>
              </a:ext>
            </a:extLst>
          </p:cNvPr>
          <p:cNvSpPr/>
          <p:nvPr/>
        </p:nvSpPr>
        <p:spPr>
          <a:xfrm>
            <a:off x="5185265" y="5834171"/>
            <a:ext cx="2276695" cy="742231"/>
          </a:xfrm>
          <a:prstGeom prst="roundRect">
            <a:avLst/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ln w="25400" cap="flat" cmpd="sng" algn="ctr">
            <a:noFill/>
            <a:prstDash val="solid"/>
          </a:ln>
          <a:effectLst>
            <a:glow rad="228600">
              <a:srgbClr val="77448C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Nhà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ăn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Rounded Rectangle 53">
            <a:extLst>
              <a:ext uri="{FF2B5EF4-FFF2-40B4-BE49-F238E27FC236}">
                <a16:creationId xmlns:a16="http://schemas.microsoft.com/office/drawing/2014/main" id="{349F4EE2-4E3B-A6DB-4720-35E9828CDE8E}"/>
              </a:ext>
            </a:extLst>
          </p:cNvPr>
          <p:cNvSpPr/>
          <p:nvPr/>
        </p:nvSpPr>
        <p:spPr>
          <a:xfrm>
            <a:off x="8559149" y="5834172"/>
            <a:ext cx="2276695" cy="742231"/>
          </a:xfrm>
          <a:prstGeom prst="roundRect">
            <a:avLst/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ln w="25400" cap="flat" cmpd="sng" algn="ctr">
            <a:noFill/>
            <a:prstDash val="solid"/>
          </a:ln>
          <a:effectLst>
            <a:glow rad="228600">
              <a:srgbClr val="77448C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Nhà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vệ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sinh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2758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4" grpId="0" animBg="1"/>
      <p:bldP spid="5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35C06E-CBE9-3A1B-9B0D-DA8EDEB497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50850F2-8E83-ABA3-A5D2-F04766E924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8E8B6CC-0161-156C-CC0D-DE49485733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AB95168-F0DC-EC38-74BA-6A4864632F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8CD9588-CFA4-043F-E481-F45061458571}"/>
              </a:ext>
            </a:extLst>
          </p:cNvPr>
          <p:cNvSpPr/>
          <p:nvPr/>
        </p:nvSpPr>
        <p:spPr>
          <a:xfrm>
            <a:off x="7147932" y="1757729"/>
            <a:ext cx="4418900" cy="2824904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Phòng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truyền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thống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=&gt;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Là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nơi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trưng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bày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các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danh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hiệu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cao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quý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của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nhà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trường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CCB8D5-F199-A348-1F77-CE478FC483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6" t="4347" r="5571" b="4560"/>
          <a:stretch/>
        </p:blipFill>
        <p:spPr>
          <a:xfrm>
            <a:off x="367990" y="200722"/>
            <a:ext cx="6523464" cy="615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23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4FE324A-9215-4056-BCDC-39443F6DE9B7}"/>
              </a:ext>
            </a:extLst>
          </p:cNvPr>
          <p:cNvSpPr/>
          <p:nvPr/>
        </p:nvSpPr>
        <p:spPr>
          <a:xfrm>
            <a:off x="7147033" y="1757729"/>
            <a:ext cx="4419799" cy="2824904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Nhà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ăn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=&gt;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Là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nơi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nấu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nướng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và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chuẩn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bị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bữa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ăn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trưa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cho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các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Calibri"/>
                <a:ea typeface="微软雅黑"/>
              </a:rPr>
              <a:t>em</a:t>
            </a:r>
            <a:r>
              <a:rPr lang="en-US" altLang="zh-CN" sz="3600" b="1" dirty="0">
                <a:solidFill>
                  <a:srgbClr val="C00000"/>
                </a:solidFill>
                <a:latin typeface="Calibri"/>
                <a:ea typeface="微软雅黑"/>
              </a:rPr>
              <a:t>.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B9B739-8D81-5C7C-97D5-179A44FF7E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40" y="312234"/>
            <a:ext cx="6622030" cy="625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60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4FE324A-9215-4056-BCDC-39443F6DE9B7}"/>
              </a:ext>
            </a:extLst>
          </p:cNvPr>
          <p:cNvSpPr/>
          <p:nvPr/>
        </p:nvSpPr>
        <p:spPr>
          <a:xfrm>
            <a:off x="7238793" y="1757729"/>
            <a:ext cx="4328040" cy="2824904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srgbClr val="00B05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vệ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sinh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=&gt;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Là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nơi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các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Calibri"/>
                <a:ea typeface="微软雅黑"/>
              </a:rPr>
              <a:t>em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đi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vệ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sinh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và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rửa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tay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chân</a:t>
            </a:r>
            <a:r>
              <a:rPr lang="en-US" altLang="zh-CN" sz="3600" b="1" dirty="0">
                <a:solidFill>
                  <a:srgbClr val="C00000"/>
                </a:solidFill>
                <a:latin typeface="Calibri"/>
                <a:ea typeface="微软雅黑"/>
              </a:rPr>
              <a:t>.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75476E-E8FA-B2B9-807D-62F0FE5A14A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5" t="3889" r="3080" b="2460"/>
          <a:stretch/>
        </p:blipFill>
        <p:spPr>
          <a:xfrm>
            <a:off x="367991" y="278780"/>
            <a:ext cx="6705472" cy="623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6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350" y="-2362200"/>
            <a:ext cx="8629650" cy="92202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5268">
            <a:off x="-387806" y="-495302"/>
            <a:ext cx="3530600" cy="35306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E7D02A4-FC97-CE40-82C9-C96B4BE79B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24" t="11075" r="32951" b="11190"/>
          <a:stretch/>
        </p:blipFill>
        <p:spPr>
          <a:xfrm>
            <a:off x="1319871" y="1593382"/>
            <a:ext cx="3126047" cy="64076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A38B44-7AD3-48BC-B4F4-5D1DD6DE60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3034" y="2468648"/>
            <a:ext cx="5828281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837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pic>
        <p:nvPicPr>
          <p:cNvPr id="18" name="Picture 2" descr="Cute girl cartoon writing on a book Royalty Free Vector">
            <a:extLst>
              <a:ext uri="{FF2B5EF4-FFF2-40B4-BE49-F238E27FC236}">
                <a16:creationId xmlns:a16="http://schemas.microsoft.com/office/drawing/2014/main" id="{984C3C1D-2846-48D9-9641-6C2E4F1F92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1934" l="0" r="100000">
                        <a14:foregroundMark x1="27000" y1="13994" x2="31600" y2="16132"/>
                        <a14:foregroundMark x1="83800" y1="23712" x2="66000" y2="25462"/>
                        <a14:foregroundMark x1="60800" y1="32847" x2="59600" y2="44121"/>
                        <a14:foregroundMark x1="38600" y1="32653" x2="54400" y2="42177"/>
                        <a14:foregroundMark x1="50600" y1="29932" x2="36000" y2="42760"/>
                        <a14:foregroundMark x1="57400" y1="33625" x2="63400" y2="39650"/>
                        <a14:foregroundMark x1="62000" y1="37123" x2="52200" y2="40039"/>
                        <a14:foregroundMark x1="23400" y1="12828" x2="34400" y2="23518"/>
                        <a14:foregroundMark x1="19800" y1="86200" x2="54600" y2="86395"/>
                        <a14:foregroundMark x1="66600" y1="87561" x2="52600" y2="88338"/>
                        <a14:foregroundMark x1="63400" y1="86589" x2="55800" y2="85423"/>
                        <a14:foregroundMark x1="68600" y1="86395" x2="65000" y2="87366"/>
                        <a14:foregroundMark x1="68400" y1="85811" x2="68400" y2="85811"/>
                        <a14:foregroundMark x1="45400" y1="89116" x2="70000" y2="89796"/>
                        <a14:foregroundMark x1="69300" y1="85714" x2="69300" y2="85714"/>
                        <a14:foregroundMark x1="13600" y1="84451" x2="24300" y2="84645"/>
                        <a14:foregroundMark x1="13700" y1="88727" x2="45900" y2="89504"/>
                        <a14:foregroundMark x1="27600" y1="12731" x2="31300" y2="15743"/>
                        <a14:foregroundMark x1="25000" y1="15743" x2="25000" y2="15743"/>
                        <a14:foregroundMark x1="80700" y1="26142" x2="76400" y2="262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061"/>
          <a:stretch/>
        </p:blipFill>
        <p:spPr bwMode="auto">
          <a:xfrm>
            <a:off x="791439" y="3427942"/>
            <a:ext cx="3113928" cy="310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ounded Rectangle 15">
            <a:extLst>
              <a:ext uri="{FF2B5EF4-FFF2-40B4-BE49-F238E27FC236}">
                <a16:creationId xmlns:a16="http://schemas.microsoft.com/office/drawing/2014/main" id="{DE08F3CB-EFAA-44F9-B475-69B5DFB5B864}"/>
              </a:ext>
            </a:extLst>
          </p:cNvPr>
          <p:cNvSpPr/>
          <p:nvPr/>
        </p:nvSpPr>
        <p:spPr>
          <a:xfrm>
            <a:off x="1811240" y="930670"/>
            <a:ext cx="8353271" cy="1260437"/>
          </a:xfrm>
          <a:prstGeom prst="wedgeRoundRectCallout">
            <a:avLst>
              <a:gd name="adj1" fmla="val -42726"/>
              <a:gd name="adj2" fmla="val 149137"/>
              <a:gd name="adj3" fmla="val 16667"/>
            </a:avLst>
          </a:prstGeom>
          <a:ln w="38100"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217">
              <a:defRPr/>
            </a:pPr>
            <a:r>
              <a:rPr kumimoji="0" lang="vi-VN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Em hãy nói tên và địa chỉ trường học của em.</a:t>
            </a:r>
            <a:endParaRPr kumimoji="0" lang="en-US" sz="39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0" name="Rounded Rectangle 15">
            <a:extLst>
              <a:ext uri="{FF2B5EF4-FFF2-40B4-BE49-F238E27FC236}">
                <a16:creationId xmlns:a16="http://schemas.microsoft.com/office/drawing/2014/main" id="{F4C07941-C489-45E0-B619-5CE1C58BFE0D}"/>
              </a:ext>
            </a:extLst>
          </p:cNvPr>
          <p:cNvSpPr/>
          <p:nvPr/>
        </p:nvSpPr>
        <p:spPr>
          <a:xfrm>
            <a:off x="4409028" y="2954095"/>
            <a:ext cx="7338955" cy="1260437"/>
          </a:xfrm>
          <a:prstGeom prst="wedgeRoundRectCallout">
            <a:avLst>
              <a:gd name="adj1" fmla="val -60931"/>
              <a:gd name="adj2" fmla="val 95169"/>
              <a:gd name="adj3" fmla="val 16667"/>
            </a:avLst>
          </a:prstGeom>
          <a:ln w="57150"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217">
              <a:defRPr/>
            </a:pPr>
            <a:r>
              <a:rPr lang="vi-VN" sz="3999" dirty="0">
                <a:solidFill>
                  <a:srgbClr val="000000"/>
                </a:solidFill>
              </a:rPr>
              <a:t>Trường em có phòng nào khác với trường của Minh và Hoa? </a:t>
            </a:r>
            <a:endParaRPr kumimoji="0" lang="en-US" sz="39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1198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1DCEE98-34B9-4302-9CC7-2F04E87856F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23" name="Picture 22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DCD77770-11EC-4D10-BA2B-5AA9232CAA1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2"/>
          <a:stretch/>
        </p:blipFill>
        <p:spPr>
          <a:xfrm>
            <a:off x="655690" y="791067"/>
            <a:ext cx="10880604" cy="6066932"/>
          </a:xfrm>
          <a:prstGeom prst="rect">
            <a:avLst/>
          </a:prstGeom>
        </p:spPr>
      </p:pic>
      <p:pic>
        <p:nvPicPr>
          <p:cNvPr id="31" name="Picture 30" descr="Shape&#10;&#10;Description automatically generated">
            <a:extLst>
              <a:ext uri="{FF2B5EF4-FFF2-40B4-BE49-F238E27FC236}">
                <a16:creationId xmlns:a16="http://schemas.microsoft.com/office/drawing/2014/main" id="{55462DD1-959D-42FE-9998-7A600F648EB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1600" y="1150374"/>
            <a:ext cx="3200400" cy="3200400"/>
          </a:xfrm>
          <a:prstGeom prst="rect">
            <a:avLst/>
          </a:prstGeom>
        </p:spPr>
      </p:pic>
      <p:pic>
        <p:nvPicPr>
          <p:cNvPr id="32" name="Picture 31" descr="Shape&#10;&#10;Description automatically generated">
            <a:extLst>
              <a:ext uri="{FF2B5EF4-FFF2-40B4-BE49-F238E27FC236}">
                <a16:creationId xmlns:a16="http://schemas.microsoft.com/office/drawing/2014/main" id="{AB9528A9-A9C8-4420-9A05-47305536923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9" y="1150374"/>
            <a:ext cx="3200400" cy="32004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F6E399F-0449-41FE-AF1A-80B32E567DB0}"/>
              </a:ext>
            </a:extLst>
          </p:cNvPr>
          <p:cNvSpPr txBox="1"/>
          <p:nvPr/>
        </p:nvSpPr>
        <p:spPr>
          <a:xfrm>
            <a:off x="655690" y="2347574"/>
            <a:ext cx="1987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17CE287-5FE2-4703-9D26-3F95CA4E9112}"/>
              </a:ext>
            </a:extLst>
          </p:cNvPr>
          <p:cNvSpPr txBox="1"/>
          <p:nvPr/>
        </p:nvSpPr>
        <p:spPr>
          <a:xfrm>
            <a:off x="9537972" y="2350368"/>
            <a:ext cx="1987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319551-56CC-49F9-AD5A-54B5CFE9DA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0131" y="222277"/>
            <a:ext cx="5023539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41773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0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  <p:bldP spid="3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  <p:bldP spid="34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bài 13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Sôi nổi các hoạt động hè - Báo Khánh Hòa điện tử">
            <a:extLst>
              <a:ext uri="{FF2B5EF4-FFF2-40B4-BE49-F238E27FC236}">
                <a16:creationId xmlns:a16="http://schemas.microsoft.com/office/drawing/2014/main" id="{728104A0-5134-157C-B0AB-D059B5E653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2019"/>
          <a:stretch/>
        </p:blipFill>
        <p:spPr bwMode="auto">
          <a:xfrm>
            <a:off x="5162052" y="3272588"/>
            <a:ext cx="6105382" cy="358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op 10 Trường tiểu học hàng đầu tại quận Hoàng Mai, Hà Nội - AllTop.vn">
            <a:extLst>
              <a:ext uri="{FF2B5EF4-FFF2-40B4-BE49-F238E27FC236}">
                <a16:creationId xmlns:a16="http://schemas.microsoft.com/office/drawing/2014/main" id="{F874E162-AE72-387F-67A6-36CCB35604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0" r="1" b="36662"/>
          <a:stretch/>
        </p:blipFill>
        <p:spPr bwMode="auto"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ừ 20/10/2020, mỗi lớp tiểu học không được quá 35 học sinh">
            <a:extLst>
              <a:ext uri="{FF2B5EF4-FFF2-40B4-BE49-F238E27FC236}">
                <a16:creationId xmlns:a16="http://schemas.microsoft.com/office/drawing/2014/main" id="{CCAC56A8-6B41-F1BA-A1FA-880E544043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3" r="4" b="4"/>
          <a:stretch/>
        </p:blipFill>
        <p:spPr bwMode="auto">
          <a:xfrm>
            <a:off x="7458302" y="-22547"/>
            <a:ext cx="3809132" cy="313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ác loại gạch lát sân trường đáng chú ý nhất hiện nay">
            <a:extLst>
              <a:ext uri="{FF2B5EF4-FFF2-40B4-BE49-F238E27FC236}">
                <a16:creationId xmlns:a16="http://schemas.microsoft.com/office/drawing/2014/main" id="{15D89E01-9647-FACB-EEEB-FF45273DB1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86"/>
          <a:stretch/>
        </p:blipFill>
        <p:spPr bwMode="auto">
          <a:xfrm>
            <a:off x="1" y="4065775"/>
            <a:ext cx="5001186" cy="27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9" name="Rectangle 1036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045070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56" y="-85344"/>
            <a:ext cx="10728959" cy="60148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6159"/>
            <a:ext cx="6086691" cy="34845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7DCC1D-7767-48F0-BC39-7EA62183BF3A}"/>
              </a:ext>
            </a:extLst>
          </p:cNvPr>
          <p:cNvSpPr txBox="1"/>
          <p:nvPr/>
        </p:nvSpPr>
        <p:spPr>
          <a:xfrm>
            <a:off x="3462528" y="925578"/>
            <a:ext cx="5839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Trò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chơi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củng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cố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: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Chú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ong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chăm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chỉ</a:t>
            </a:r>
            <a:endParaRPr lang="en-US" sz="4800" b="1" dirty="0">
              <a:solidFill>
                <a:srgbClr val="0070C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4D7287-F00A-4860-B797-4802D8AD58D6}"/>
              </a:ext>
            </a:extLst>
          </p:cNvPr>
          <p:cNvSpPr txBox="1"/>
          <p:nvPr/>
        </p:nvSpPr>
        <p:spPr>
          <a:xfrm>
            <a:off x="3633216" y="2495238"/>
            <a:ext cx="5839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Cùng</a:t>
            </a:r>
            <a:r>
              <a:rPr lang="en-US" sz="3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đoán</a:t>
            </a:r>
            <a:r>
              <a:rPr lang="en-US" sz="3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tên</a:t>
            </a:r>
            <a:r>
              <a:rPr lang="en-US" sz="3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các</a:t>
            </a:r>
            <a:r>
              <a:rPr lang="en-US" sz="3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phòng</a:t>
            </a:r>
            <a:r>
              <a:rPr lang="en-US" sz="3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có</a:t>
            </a:r>
            <a:r>
              <a:rPr lang="en-US" sz="3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trong</a:t>
            </a:r>
            <a:r>
              <a:rPr lang="en-US" sz="3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trường</a:t>
            </a:r>
            <a:r>
              <a:rPr lang="en-US" sz="3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để</a:t>
            </a:r>
            <a:r>
              <a:rPr lang="en-US" sz="3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giúp</a:t>
            </a:r>
            <a:r>
              <a:rPr lang="en-US" sz="3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chú</a:t>
            </a:r>
            <a:r>
              <a:rPr lang="en-US" sz="3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ong</a:t>
            </a:r>
            <a:r>
              <a:rPr lang="en-US" sz="3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chở</a:t>
            </a:r>
            <a:r>
              <a:rPr lang="en-US" sz="3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mật</a:t>
            </a:r>
            <a:r>
              <a:rPr lang="en-US" sz="3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về</a:t>
            </a:r>
            <a:r>
              <a:rPr lang="en-US" sz="3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tổ</a:t>
            </a:r>
            <a:r>
              <a:rPr lang="en-US" sz="3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nhé</a:t>
            </a:r>
            <a:endParaRPr lang="en-US" sz="32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854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1674503" y="570886"/>
            <a:ext cx="7271586" cy="1254787"/>
          </a:xfrm>
          <a:prstGeom prst="rect">
            <a:avLst/>
          </a:prstGeom>
          <a:noFill/>
        </p:spPr>
        <p:txBody>
          <a:bodyPr wrap="none" lIns="86699" tIns="43349" rIns="86699" bIns="43349">
            <a:spAutoFit/>
          </a:bodyPr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Chú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ong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chăm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chỉ</a:t>
            </a:r>
            <a:endParaRPr kumimoji="0" lang="en-US" sz="7585" b="1" i="0" u="none" strike="noStrike" kern="1200" cap="none" spc="0" normalizeH="0" baseline="0" noProof="0" dirty="0">
              <a:ln w="6600">
                <a:solidFill>
                  <a:srgbClr val="FACE53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ACE53"/>
                </a:outerShdw>
              </a:effectLst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1714084" y="584380"/>
            <a:ext cx="7271586" cy="1254787"/>
          </a:xfrm>
          <a:prstGeom prst="rect">
            <a:avLst/>
          </a:prstGeom>
          <a:noFill/>
        </p:spPr>
        <p:txBody>
          <a:bodyPr wrap="none" lIns="86699" tIns="43349" rIns="86699" bIns="43349">
            <a:spAutoFit/>
          </a:bodyPr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Chú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ong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chăm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chỉ</a:t>
            </a:r>
            <a:endParaRPr kumimoji="0" lang="en-US" sz="7585" b="1" i="0" u="none" strike="noStrike" kern="1200" cap="none" spc="0" normalizeH="0" baseline="0" noProof="0" dirty="0">
              <a:ln w="6600">
                <a:solidFill>
                  <a:srgbClr val="FACE53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tl" rotWithShape="0">
                  <a:srgbClr val="FACE53"/>
                </a:outerShdw>
              </a:effectLst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" name="Google Shape;1012;p37"/>
          <p:cNvGrpSpPr/>
          <p:nvPr/>
        </p:nvGrpSpPr>
        <p:grpSpPr>
          <a:xfrm>
            <a:off x="156217" y="219781"/>
            <a:ext cx="1481347" cy="1508052"/>
            <a:chOff x="5949775" y="2481625"/>
            <a:chExt cx="407775" cy="445825"/>
          </a:xfrm>
        </p:grpSpPr>
        <p:sp>
          <p:nvSpPr>
            <p:cNvPr id="4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2" name="Google Shape;1031;p37"/>
          <p:cNvGrpSpPr/>
          <p:nvPr/>
        </p:nvGrpSpPr>
        <p:grpSpPr>
          <a:xfrm flipH="1">
            <a:off x="10667734" y="5331748"/>
            <a:ext cx="1023098" cy="1118758"/>
            <a:chOff x="2013650" y="1733325"/>
            <a:chExt cx="407750" cy="445875"/>
          </a:xfrm>
        </p:grpSpPr>
        <p:sp>
          <p:nvSpPr>
            <p:cNvPr id="23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16558" y="7826"/>
            <a:ext cx="861816" cy="861816"/>
          </a:xfrm>
          <a:prstGeom prst="rect">
            <a:avLst/>
          </a:prstGeom>
        </p:spPr>
      </p:pic>
      <p:sp>
        <p:nvSpPr>
          <p:cNvPr id="67" name="Rounded Rectangle 66">
            <a:hlinkClick r:id="rId8" action="ppaction://hlinksldjump"/>
          </p:cNvPr>
          <p:cNvSpPr/>
          <p:nvPr/>
        </p:nvSpPr>
        <p:spPr>
          <a:xfrm>
            <a:off x="2820626" y="5533593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68" name="Rounded Rectangle 67">
            <a:hlinkClick r:id="rId9" action="ppaction://hlinksldjump"/>
          </p:cNvPr>
          <p:cNvSpPr/>
          <p:nvPr/>
        </p:nvSpPr>
        <p:spPr>
          <a:xfrm>
            <a:off x="7434770" y="5538666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69" name="Rounded Rectangle 68">
            <a:hlinkClick r:id="rId10" action="ppaction://hlinksldjump"/>
          </p:cNvPr>
          <p:cNvSpPr/>
          <p:nvPr/>
        </p:nvSpPr>
        <p:spPr>
          <a:xfrm>
            <a:off x="5185886" y="5534236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2621017" y="2508336"/>
            <a:ext cx="1598657" cy="212424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2670336" y="4552701"/>
            <a:ext cx="1292093" cy="94173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7164572" y="2499003"/>
            <a:ext cx="1370081" cy="223036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7089438" y="4576293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950169" y="2453348"/>
            <a:ext cx="1280840" cy="223550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942632" y="4548425"/>
            <a:ext cx="1259886" cy="946650"/>
          </a:xfrm>
          <a:prstGeom prst="rect">
            <a:avLst/>
          </a:prstGeom>
        </p:spPr>
      </p:pic>
      <p:pic>
        <p:nvPicPr>
          <p:cNvPr id="82" name="PA_图片 11">
            <a:hlinkClick r:id="rId21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9820" y="-654776"/>
            <a:ext cx="2800265" cy="2800265"/>
          </a:xfrm>
          <a:prstGeom prst="rect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10171106" y="1725286"/>
            <a:ext cx="2065713" cy="500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5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Hoàn</a:t>
            </a:r>
            <a:r>
              <a:rPr kumimoji="0" lang="en-US" sz="265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265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thành</a:t>
            </a:r>
            <a:endParaRPr kumimoji="0" lang="en-US" sz="265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67269" y="5526456"/>
            <a:ext cx="1834269" cy="8928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ô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=&gt;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 </a:t>
            </a:r>
          </a:p>
        </p:txBody>
      </p:sp>
      <p:sp>
        <p:nvSpPr>
          <p:cNvPr id="61" name="Rectangle 60"/>
          <p:cNvSpPr/>
          <p:nvPr/>
        </p:nvSpPr>
        <p:spPr>
          <a:xfrm>
            <a:off x="7434770" y="1405322"/>
            <a:ext cx="2688752" cy="6776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ô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=&gt;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55319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83" grpId="0"/>
      <p:bldP spid="67" grpId="0" animBg="1"/>
      <p:bldP spid="68" grpId="0" animBg="1"/>
      <p:bldP spid="6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861" y="-61749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7" name="Rounded Rectangle 66"/>
          <p:cNvSpPr/>
          <p:nvPr/>
        </p:nvSpPr>
        <p:spPr>
          <a:xfrm>
            <a:off x="11094271" y="6147993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2989491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5284437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10723429" y="3303138"/>
            <a:ext cx="1598657" cy="212424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10773638" y="5179274"/>
            <a:ext cx="1292093" cy="94173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2558521" y="7065972"/>
            <a:ext cx="1370081" cy="2230363"/>
          </a:xfrm>
          <a:prstGeom prst="rect">
            <a:avLst/>
          </a:prstGeom>
        </p:spPr>
      </p:pic>
      <p:pic>
        <p:nvPicPr>
          <p:cNvPr id="75" name="Picture 7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2483387" y="9143262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897386" y="7010341"/>
            <a:ext cx="1280840" cy="2235503"/>
          </a:xfrm>
          <a:prstGeom prst="rect">
            <a:avLst/>
          </a:prstGeom>
        </p:spPr>
      </p:pic>
      <p:pic>
        <p:nvPicPr>
          <p:cNvPr id="77" name="Picture 76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889848" y="9105418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1" y="6753396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21" action="ppaction://hlinksldjump"/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sp>
        <p:nvSpPr>
          <p:cNvPr id="58" name="Rounded Rectangle 57">
            <a:hlinkClick r:id="rId23" action="ppaction://hlinksldjump"/>
          </p:cNvPr>
          <p:cNvSpPr/>
          <p:nvPr/>
        </p:nvSpPr>
        <p:spPr>
          <a:xfrm>
            <a:off x="755707" y="6077096"/>
            <a:ext cx="1972979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5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06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7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8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9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0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1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2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3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4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5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6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7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8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9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0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1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2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23" name="Rectangle 122"/>
          <p:cNvSpPr/>
          <p:nvPr/>
        </p:nvSpPr>
        <p:spPr>
          <a:xfrm>
            <a:off x="3010056" y="6058391"/>
            <a:ext cx="2492584" cy="6776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HS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xong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189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81720" y="-58448"/>
            <a:ext cx="11265758" cy="2654811"/>
            <a:chOff x="5667646" y="720179"/>
            <a:chExt cx="9514216" cy="2499096"/>
          </a:xfrm>
        </p:grpSpPr>
        <p:sp>
          <p:nvSpPr>
            <p:cNvPr id="82" name="Rectangle 81"/>
            <p:cNvSpPr/>
            <p:nvPr/>
          </p:nvSpPr>
          <p:spPr>
            <a:xfrm>
              <a:off x="6439360" y="2093858"/>
              <a:ext cx="8742502" cy="1125417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  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Phòng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nào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để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chăm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sóc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khám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bệnh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khi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các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em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có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vấn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đề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về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sức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khỏe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28" name="Google Shape;1012;p37"/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29" name="Google Shape;1013;p37"/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0" name="Google Shape;1014;p37"/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1" name="Google Shape;1015;p37"/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2" name="Google Shape;1016;p37"/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3" name="Google Shape;1017;p37"/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4" name="Google Shape;1018;p37"/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5" name="Google Shape;1019;p37"/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Google Shape;1020;p37"/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Google Shape;1021;p37"/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8" name="Google Shape;1022;p37"/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9" name="Google Shape;1023;p37"/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0" name="Google Shape;1024;p37"/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1" name="Google Shape;1025;p37"/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2" name="Google Shape;1026;p37"/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3" name="Google Shape;1027;p37"/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4" name="Google Shape;1028;p37"/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5" name="Google Shape;1029;p37"/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6" name="Google Shape;1030;p37"/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" name="Cloud 2">
            <a:extLst>
              <a:ext uri="{FF2B5EF4-FFF2-40B4-BE49-F238E27FC236}">
                <a16:creationId xmlns:a16="http://schemas.microsoft.com/office/drawing/2014/main" id="{0D72DA30-840F-4187-9879-6340484384A2}"/>
              </a:ext>
            </a:extLst>
          </p:cNvPr>
          <p:cNvSpPr/>
          <p:nvPr/>
        </p:nvSpPr>
        <p:spPr>
          <a:xfrm>
            <a:off x="2365071" y="2953296"/>
            <a:ext cx="7592719" cy="2243055"/>
          </a:xfrm>
          <a:prstGeom prst="cloud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prstClr val="black"/>
                </a:solidFill>
                <a:latin typeface="Calibri"/>
              </a:rPr>
              <a:t>Đáp</a:t>
            </a:r>
            <a:r>
              <a:rPr lang="en-US" sz="4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/>
              </a:rPr>
              <a:t>án</a:t>
            </a:r>
            <a:r>
              <a:rPr lang="en-US" sz="4400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Calibri"/>
              </a:rPr>
              <a:t>Phòng</a:t>
            </a:r>
            <a:r>
              <a:rPr lang="en-US" sz="4400" dirty="0">
                <a:solidFill>
                  <a:prstClr val="black"/>
                </a:solidFill>
                <a:latin typeface="Calibri"/>
              </a:rPr>
              <a:t> y </a:t>
            </a:r>
            <a:r>
              <a:rPr lang="en-US" sz="4400" dirty="0" err="1">
                <a:solidFill>
                  <a:prstClr val="black"/>
                </a:solidFill>
                <a:latin typeface="Calibri"/>
              </a:rPr>
              <a:t>tế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2440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9" name="Rounded Rectangle 68"/>
          <p:cNvSpPr/>
          <p:nvPr/>
        </p:nvSpPr>
        <p:spPr>
          <a:xfrm>
            <a:off x="11300550" y="6220749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10913499" y="3152034"/>
            <a:ext cx="1280840" cy="223550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10905961" y="5247111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1" y="6753396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grpSp>
        <p:nvGrpSpPr>
          <p:cNvPr id="83" name="Group 82"/>
          <p:cNvGrpSpPr/>
          <p:nvPr/>
        </p:nvGrpSpPr>
        <p:grpSpPr>
          <a:xfrm>
            <a:off x="270668" y="425357"/>
            <a:ext cx="11029881" cy="1907075"/>
            <a:chOff x="5667652" y="720179"/>
            <a:chExt cx="7190751" cy="1907075"/>
          </a:xfrm>
        </p:grpSpPr>
        <p:sp>
          <p:nvSpPr>
            <p:cNvPr id="123" name="Rectangle 122"/>
            <p:cNvSpPr/>
            <p:nvPr/>
          </p:nvSpPr>
          <p:spPr>
            <a:xfrm>
              <a:off x="6531073" y="1924156"/>
              <a:ext cx="6327330" cy="703098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Phòng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nào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/>
                  <a:ea typeface="Calibri" panose="020F0502020204030204" pitchFamily="34" charset="0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đọc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sách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báo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?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24" name="Google Shape;1012;p37"/>
            <p:cNvGrpSpPr/>
            <p:nvPr/>
          </p:nvGrpSpPr>
          <p:grpSpPr>
            <a:xfrm>
              <a:off x="5667652" y="720179"/>
              <a:ext cx="1478859" cy="1508052"/>
              <a:chOff x="5949775" y="2481625"/>
              <a:chExt cx="407090" cy="445825"/>
            </a:xfrm>
          </p:grpSpPr>
          <p:sp>
            <p:nvSpPr>
              <p:cNvPr id="125" name="Google Shape;1013;p37"/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6" name="Google Shape;1014;p37"/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7" name="Google Shape;1015;p37"/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8" name="Google Shape;1016;p37"/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9" name="Google Shape;1017;p37"/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0" name="Google Shape;1018;p37"/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1" name="Google Shape;1019;p37"/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2" name="Google Shape;1020;p37"/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3" name="Google Shape;1021;p37"/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4" name="Google Shape;1022;p37"/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5" name="Google Shape;1023;p37"/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Google Shape;1024;p37"/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Google Shape;1025;p37"/>
              <p:cNvSpPr/>
              <p:nvPr/>
            </p:nvSpPr>
            <p:spPr>
              <a:xfrm>
                <a:off x="6221390" y="262952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8" name="Google Shape;1026;p37"/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9" name="Google Shape;1027;p37"/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0" name="Google Shape;1028;p37"/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1" name="Google Shape;1029;p37"/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2" name="Google Shape;1030;p37"/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43" name="Rounded Rectangle 142">
            <a:hlinkClick r:id="rId17" action="ppaction://hlinksldjump"/>
          </p:cNvPr>
          <p:cNvSpPr/>
          <p:nvPr/>
        </p:nvSpPr>
        <p:spPr>
          <a:xfrm>
            <a:off x="755707" y="6077096"/>
            <a:ext cx="1972979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4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45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6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7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8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9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0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1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2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3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4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5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6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7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8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9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0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1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72" name="Cloud 71">
            <a:extLst>
              <a:ext uri="{FF2B5EF4-FFF2-40B4-BE49-F238E27FC236}">
                <a16:creationId xmlns:a16="http://schemas.microsoft.com/office/drawing/2014/main" id="{3B11AE4E-F6EA-4401-8546-C4318878ED16}"/>
              </a:ext>
            </a:extLst>
          </p:cNvPr>
          <p:cNvSpPr/>
          <p:nvPr/>
        </p:nvSpPr>
        <p:spPr>
          <a:xfrm>
            <a:off x="1624449" y="2952417"/>
            <a:ext cx="8943102" cy="1950300"/>
          </a:xfrm>
          <a:prstGeom prst="cloud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</a:rPr>
              <a:t>Đáp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</a:rPr>
              <a:t>án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</a:rPr>
              <a:t>: </a:t>
            </a: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</a:rPr>
              <a:t>Phòng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</a:rPr>
              <a:t>Thư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</a:rPr>
              <a:t>viện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6405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7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8" name="Rounded Rectangle 67"/>
          <p:cNvSpPr/>
          <p:nvPr/>
        </p:nvSpPr>
        <p:spPr>
          <a:xfrm>
            <a:off x="11185993" y="6290497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5284437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10755023" y="3277412"/>
            <a:ext cx="1370081" cy="223036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10679888" y="5354703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897386" y="7010341"/>
            <a:ext cx="1280840" cy="2235503"/>
          </a:xfrm>
          <a:prstGeom prst="rect">
            <a:avLst/>
          </a:prstGeom>
        </p:spPr>
      </p:pic>
      <p:pic>
        <p:nvPicPr>
          <p:cNvPr id="77" name="Picture 76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889848" y="9105418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1" y="6753396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grpSp>
        <p:nvGrpSpPr>
          <p:cNvPr id="126" name="Group 125"/>
          <p:cNvGrpSpPr/>
          <p:nvPr/>
        </p:nvGrpSpPr>
        <p:grpSpPr>
          <a:xfrm>
            <a:off x="358774" y="96447"/>
            <a:ext cx="9851325" cy="2640436"/>
            <a:chOff x="5667646" y="720179"/>
            <a:chExt cx="8619834" cy="2253990"/>
          </a:xfrm>
        </p:grpSpPr>
        <p:sp>
          <p:nvSpPr>
            <p:cNvPr id="127" name="Rectangle 126"/>
            <p:cNvSpPr/>
            <p:nvPr/>
          </p:nvSpPr>
          <p:spPr>
            <a:xfrm>
              <a:off x="6531073" y="1924156"/>
              <a:ext cx="7756407" cy="1050013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Đâu</a:t>
              </a:r>
              <a:r>
                <a:rPr lang="en-US" sz="36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là</a:t>
              </a:r>
              <a:r>
                <a:rPr lang="en-US" sz="36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nơi</a:t>
              </a:r>
              <a:r>
                <a:rPr lang="en-US" sz="36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lang="en-US" sz="36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lang="en-US" sz="36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thường</a:t>
              </a:r>
              <a:r>
                <a:rPr lang="en-US" sz="36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vui</a:t>
              </a:r>
              <a:r>
                <a:rPr lang="en-US" sz="36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chơi</a:t>
              </a:r>
              <a:r>
                <a:rPr lang="en-US" sz="36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trong</a:t>
              </a:r>
              <a:r>
                <a:rPr lang="en-US" sz="36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giờ</a:t>
              </a:r>
              <a:r>
                <a:rPr lang="en-US" sz="36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giải</a:t>
              </a:r>
              <a:r>
                <a:rPr lang="en-US" sz="36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lao</a:t>
              </a:r>
              <a:r>
                <a:rPr lang="en-US" sz="36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ra </a:t>
              </a:r>
              <a:r>
                <a:rPr lang="en-US" sz="36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chơi</a:t>
              </a:r>
              <a:r>
                <a:rPr lang="en-US" sz="36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8" name="Google Shape;1012;p37"/>
            <p:cNvGrpSpPr/>
            <p:nvPr/>
          </p:nvGrpSpPr>
          <p:grpSpPr>
            <a:xfrm>
              <a:off x="5667646" y="720179"/>
              <a:ext cx="1481347" cy="1508052"/>
              <a:chOff x="5949775" y="2481625"/>
              <a:chExt cx="407775" cy="445825"/>
            </a:xfrm>
          </p:grpSpPr>
          <p:sp>
            <p:nvSpPr>
              <p:cNvPr id="129" name="Google Shape;1013;p37"/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0" name="Google Shape;1014;p37"/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1" name="Google Shape;1015;p37"/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2" name="Google Shape;1016;p37"/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3" name="Google Shape;1017;p37"/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4" name="Google Shape;1018;p37"/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5" name="Google Shape;1019;p37"/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Google Shape;1020;p37"/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Google Shape;1021;p37"/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8" name="Google Shape;1022;p37"/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9" name="Google Shape;1023;p37"/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0" name="Google Shape;1024;p37"/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1" name="Google Shape;1025;p37"/>
              <p:cNvSpPr/>
              <p:nvPr/>
            </p:nvSpPr>
            <p:spPr>
              <a:xfrm>
                <a:off x="6222075" y="2626075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2" name="Google Shape;1026;p37"/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3" name="Google Shape;1027;p37"/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4" name="Google Shape;1028;p37"/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5" name="Google Shape;1029;p37"/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6" name="Google Shape;1030;p37"/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47" name="Rounded Rectangle 146">
            <a:hlinkClick r:id="rId20" action="ppaction://hlinksldjump"/>
          </p:cNvPr>
          <p:cNvSpPr/>
          <p:nvPr/>
        </p:nvSpPr>
        <p:spPr>
          <a:xfrm>
            <a:off x="755707" y="6077096"/>
            <a:ext cx="2422922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37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379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8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49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0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1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2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3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4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5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6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7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8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9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0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1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2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3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4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5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84" name="Cloud 83">
            <a:extLst>
              <a:ext uri="{FF2B5EF4-FFF2-40B4-BE49-F238E27FC236}">
                <a16:creationId xmlns:a16="http://schemas.microsoft.com/office/drawing/2014/main" id="{D898EA26-B46F-4F2F-8923-830DF1331552}"/>
              </a:ext>
            </a:extLst>
          </p:cNvPr>
          <p:cNvSpPr/>
          <p:nvPr/>
        </p:nvSpPr>
        <p:spPr>
          <a:xfrm>
            <a:off x="1823005" y="3496362"/>
            <a:ext cx="8640568" cy="2424651"/>
          </a:xfrm>
          <a:prstGeom prst="cloud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</a:rPr>
              <a:t>Đáp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</a:rPr>
              <a:t>án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</a:rPr>
              <a:t>: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</a:rPr>
              <a:t>Sân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</a:rPr>
              <a:t>trường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3875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8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659" y="-1964854"/>
            <a:ext cx="1114508" cy="1114508"/>
          </a:xfrm>
          <a:prstGeom prst="rect">
            <a:avLst/>
          </a:prstGeom>
        </p:spPr>
      </p:pic>
      <p:pic>
        <p:nvPicPr>
          <p:cNvPr id="82" name="PA_图片 11">
            <a:hlinkClick r:id="rId7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5872" y="-207407"/>
            <a:ext cx="2800265" cy="2800265"/>
          </a:xfrm>
          <a:prstGeom prst="rect">
            <a:avLst/>
          </a:prstGeom>
        </p:spPr>
      </p:pic>
      <p:pic>
        <p:nvPicPr>
          <p:cNvPr id="1028" name="Picture 4" descr="Premium Vector | Bee hive on tree cartoon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75" b="89933" l="0" r="98083">
                        <a14:foregroundMark x1="23323" y1="12848" x2="23323" y2="12848"/>
                        <a14:foregroundMark x1="30351" y1="13998" x2="30351" y2="13998"/>
                        <a14:foregroundMark x1="29073" y1="17641" x2="29073" y2="17641"/>
                        <a14:foregroundMark x1="61342" y1="21668" x2="61342" y2="21668"/>
                        <a14:foregroundMark x1="88179" y1="43337" x2="88179" y2="43337"/>
                        <a14:foregroundMark x1="48562" y1="67114" x2="36102" y2="67498"/>
                        <a14:foregroundMark x1="74441" y1="73634" x2="80511" y2="76894"/>
                        <a14:foregroundMark x1="74121" y1="78044" x2="81789" y2="80537"/>
                        <a14:foregroundMark x1="49521" y1="69990" x2="38978" y2="71333"/>
                        <a14:foregroundMark x1="83706" y1="40268" x2="83706" y2="40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86" y="561373"/>
            <a:ext cx="4670583" cy="670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4" descr="Premium Vector | Bee hive on tree cartoon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75" b="89933" l="0" r="98083">
                        <a14:foregroundMark x1="23323" y1="12848" x2="23323" y2="12848"/>
                        <a14:foregroundMark x1="30351" y1="13998" x2="30351" y2="13998"/>
                        <a14:foregroundMark x1="29073" y1="17641" x2="29073" y2="17641"/>
                        <a14:foregroundMark x1="61342" y1="21668" x2="61342" y2="21668"/>
                        <a14:foregroundMark x1="88179" y1="43337" x2="88179" y2="43337"/>
                        <a14:foregroundMark x1="48562" y1="67114" x2="36102" y2="67498"/>
                        <a14:foregroundMark x1="74441" y1="73634" x2="80511" y2="76894"/>
                        <a14:foregroundMark x1="74121" y1="78044" x2="81789" y2="80537"/>
                        <a14:foregroundMark x1="49521" y1="69990" x2="38978" y2="71333"/>
                        <a14:foregroundMark x1="83706" y1="40268" x2="83706" y2="40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82649" y="545562"/>
            <a:ext cx="4585723" cy="670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6" name="Google Shape;1031;p37"/>
          <p:cNvGrpSpPr/>
          <p:nvPr/>
        </p:nvGrpSpPr>
        <p:grpSpPr>
          <a:xfrm flipH="1">
            <a:off x="3165828" y="5272405"/>
            <a:ext cx="818299" cy="894810"/>
            <a:chOff x="2013650" y="1733325"/>
            <a:chExt cx="407750" cy="445875"/>
          </a:xfrm>
        </p:grpSpPr>
        <p:sp>
          <p:nvSpPr>
            <p:cNvPr id="157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8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9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0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1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2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4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5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6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7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8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9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0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1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2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3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74" name="Google Shape;1031;p37"/>
          <p:cNvGrpSpPr/>
          <p:nvPr/>
        </p:nvGrpSpPr>
        <p:grpSpPr>
          <a:xfrm flipH="1">
            <a:off x="3574977" y="2285526"/>
            <a:ext cx="1544346" cy="1688742"/>
            <a:chOff x="2013650" y="1733325"/>
            <a:chExt cx="407750" cy="445875"/>
          </a:xfrm>
        </p:grpSpPr>
        <p:sp>
          <p:nvSpPr>
            <p:cNvPr id="175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6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7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8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9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0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1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2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3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4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5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6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7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8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9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0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1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92" name="Google Shape;1012;p37"/>
          <p:cNvGrpSpPr/>
          <p:nvPr/>
        </p:nvGrpSpPr>
        <p:grpSpPr>
          <a:xfrm>
            <a:off x="7824880" y="5002550"/>
            <a:ext cx="1361326" cy="1385868"/>
            <a:chOff x="5949775" y="2481625"/>
            <a:chExt cx="407775" cy="445825"/>
          </a:xfrm>
        </p:grpSpPr>
        <p:sp>
          <p:nvSpPr>
            <p:cNvPr id="193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4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5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6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7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8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9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0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1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2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3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4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5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6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7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8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9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0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11" name="Google Shape;1012;p37"/>
          <p:cNvGrpSpPr/>
          <p:nvPr/>
        </p:nvGrpSpPr>
        <p:grpSpPr>
          <a:xfrm>
            <a:off x="7800742" y="2774527"/>
            <a:ext cx="754184" cy="767780"/>
            <a:chOff x="5949775" y="2481625"/>
            <a:chExt cx="407775" cy="445825"/>
          </a:xfrm>
        </p:grpSpPr>
        <p:sp>
          <p:nvSpPr>
            <p:cNvPr id="212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3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4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5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6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7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8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9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0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2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3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4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5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6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7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8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9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34060" y="493207"/>
            <a:ext cx="8059630" cy="1303332"/>
            <a:chOff x="614791" y="53448"/>
            <a:chExt cx="8500391" cy="1374608"/>
          </a:xfrm>
        </p:grpSpPr>
        <p:sp>
          <p:nvSpPr>
            <p:cNvPr id="40" name="Rounded Rectangle 39"/>
            <p:cNvSpPr/>
            <p:nvPr/>
          </p:nvSpPr>
          <p:spPr>
            <a:xfrm>
              <a:off x="614791" y="53448"/>
              <a:ext cx="8500391" cy="1374608"/>
            </a:xfrm>
            <a:prstGeom prst="roundRect">
              <a:avLst/>
            </a:prstGeom>
            <a:solidFill>
              <a:schemeClr val="bg1">
                <a:alpha val="54902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669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986389" y="79032"/>
              <a:ext cx="7652177" cy="1200192"/>
            </a:xfrm>
            <a:prstGeom prst="rect">
              <a:avLst/>
            </a:prstGeom>
            <a:noFill/>
          </p:spPr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8669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Cảm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ơn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các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bạn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giúp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chúng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mình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nhé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!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Mật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đã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đủ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cho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ngày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hôm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nay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rồi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này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!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0443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85572" y="2644170"/>
            <a:ext cx="102208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4800" b="1" i="0" u="none" strike="noStrike" kern="0" cap="none" spc="0" normalizeH="0" baseline="0" noProof="0" dirty="0">
                <a:ln>
                  <a:noFill/>
                </a:ln>
                <a:solidFill>
                  <a:srgbClr val="384A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Sau khi học xong bài hôm nay, các </a:t>
            </a:r>
            <a:r>
              <a:rPr lang="pt-BR" sz="4800" b="1" kern="0" dirty="0">
                <a:solidFill>
                  <a:srgbClr val="384A33"/>
                </a:solidFill>
                <a:latin typeface="Arial" panose="020B0604020202020204" pitchFamily="34" charset="0"/>
                <a:cs typeface="Arial"/>
                <a:sym typeface="Arial"/>
              </a:rPr>
              <a:t>em</a:t>
            </a:r>
            <a:r>
              <a:rPr kumimoji="0" lang="pt-BR" sz="4800" b="1" i="0" u="none" strike="noStrike" kern="0" cap="none" spc="0" normalizeH="0" baseline="0" noProof="0" dirty="0">
                <a:ln>
                  <a:noFill/>
                </a:ln>
                <a:solidFill>
                  <a:srgbClr val="384A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có cảm nhận hay ý kiến gì không?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384A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4518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DABF2E95-D762-4D6A-BAD3-4B2ABB8B61D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282" y="-30480"/>
            <a:ext cx="1465118" cy="1828800"/>
          </a:xfrm>
          <a:prstGeom prst="rect">
            <a:avLst/>
          </a:prstGeom>
        </p:spPr>
      </p:pic>
      <p:pic>
        <p:nvPicPr>
          <p:cNvPr id="21" name="Picture 20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8F52F73-783D-40E4-9251-8E7FB135B38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00400" cy="3200400"/>
          </a:xfrm>
          <a:prstGeom prst="rect">
            <a:avLst/>
          </a:prstGeom>
        </p:spPr>
      </p:pic>
      <p:pic>
        <p:nvPicPr>
          <p:cNvPr id="22" name="Picture 21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A0603686-F2B9-4D48-A123-26B64A3F94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925" y="-95250"/>
            <a:ext cx="9982200" cy="7450865"/>
          </a:xfrm>
          <a:prstGeom prst="rect">
            <a:avLst/>
          </a:prstGeom>
        </p:spPr>
      </p:pic>
      <p:pic>
        <p:nvPicPr>
          <p:cNvPr id="26" name="Picture 8" descr="900+ (JENS)- BUTTERFLIES ideas | butterfly art, butterfly, beautiful  butterflies">
            <a:extLst>
              <a:ext uri="{FF2B5EF4-FFF2-40B4-BE49-F238E27FC236}">
                <a16:creationId xmlns:a16="http://schemas.microsoft.com/office/drawing/2014/main" id="{05FA1937-3A59-4D31-8E8A-EB2FF5F24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88880" y="-1201"/>
            <a:ext cx="2103120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B3F797-F437-FDC1-998C-7DBCEF319FDF}"/>
              </a:ext>
            </a:extLst>
          </p:cNvPr>
          <p:cNvSpPr txBox="1"/>
          <p:nvPr/>
        </p:nvSpPr>
        <p:spPr>
          <a:xfrm>
            <a:off x="2857500" y="4086225"/>
            <a:ext cx="78295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0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40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Tìm hiểu về trường tiểu học mà bố mẹ, anh chị đã học.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5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2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3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1" dur="500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1" dur="500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0" name="椭圆 31"/>
          <p:cNvSpPr/>
          <p:nvPr/>
        </p:nvSpPr>
        <p:spPr>
          <a:xfrm flipH="1">
            <a:off x="1779072" y="2223789"/>
            <a:ext cx="7677558" cy="292290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81" name="文本框 80"/>
          <p:cNvSpPr txBox="1"/>
          <p:nvPr/>
        </p:nvSpPr>
        <p:spPr>
          <a:xfrm>
            <a:off x="1428743" y="2127186"/>
            <a:ext cx="889909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Tạm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biệt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hẹn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gặp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lại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.</a:t>
            </a:r>
          </a:p>
        </p:txBody>
      </p:sp>
      <p:grpSp>
        <p:nvGrpSpPr>
          <p:cNvPr id="88" name="组合 87"/>
          <p:cNvGrpSpPr/>
          <p:nvPr/>
        </p:nvGrpSpPr>
        <p:grpSpPr>
          <a:xfrm flipH="1">
            <a:off x="9605246" y="1133241"/>
            <a:ext cx="1424003" cy="1772920"/>
            <a:chOff x="1289955" y="1628061"/>
            <a:chExt cx="3941631" cy="5174701"/>
          </a:xfrm>
        </p:grpSpPr>
        <p:sp>
          <p:nvSpPr>
            <p:cNvPr id="89" name="Shape 209"/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grpSp>
          <p:nvGrpSpPr>
            <p:cNvPr id="90" name="组 13"/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91" name="Shape 202"/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accent2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2" name="Shape 203"/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3" name="Shape 204"/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4" name="Shape 205"/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5" name="Shape 206"/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6" name="Shape 207"/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7" name="Shape 208"/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8" name="Shape 210"/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79" name="Freeform 34"/>
          <p:cNvSpPr>
            <a:spLocks noEditPoints="1"/>
          </p:cNvSpPr>
          <p:nvPr/>
        </p:nvSpPr>
        <p:spPr bwMode="auto">
          <a:xfrm rot="20640000">
            <a:off x="1972945" y="1885950"/>
            <a:ext cx="1425575" cy="697230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8341" y="1664488"/>
            <a:ext cx="866974" cy="7975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1955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9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bldLvl="0" animBg="1"/>
      <p:bldP spid="81" grpId="0"/>
      <p:bldP spid="17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9914055-A3F4-1B47-9AA7-27E38CF237A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4063" y="3669617"/>
            <a:ext cx="3863257" cy="3188383"/>
          </a:xfrm>
          <a:prstGeom prst="rect">
            <a:avLst/>
          </a:prstGeom>
        </p:spPr>
      </p:pic>
      <p:sp>
        <p:nvSpPr>
          <p:cNvPr id="7" name="文本框 2055"/>
          <p:cNvSpPr txBox="1"/>
          <p:nvPr/>
        </p:nvSpPr>
        <p:spPr>
          <a:xfrm>
            <a:off x="672791" y="622240"/>
            <a:ext cx="11519209" cy="9233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50050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Bài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7: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Cùng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khám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phá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trường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học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uLnTx/>
              <a:uFillTx/>
              <a:latin typeface="Arial"/>
              <a:ea typeface="黑体" panose="02010609060101010101" pitchFamily="2" charset="-122"/>
              <a:cs typeface="+mn-cs"/>
            </a:endParaRPr>
          </a:p>
        </p:txBody>
      </p:sp>
      <p:sp>
        <p:nvSpPr>
          <p:cNvPr id="8" name="文本框 2054"/>
          <p:cNvSpPr txBox="1"/>
          <p:nvPr/>
        </p:nvSpPr>
        <p:spPr>
          <a:xfrm>
            <a:off x="5154068" y="1904190"/>
            <a:ext cx="2556653" cy="9233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150050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 dirty="0">
                <a:solidFill>
                  <a:srgbClr val="C00000"/>
                </a:solidFill>
                <a:latin typeface="Arial Rounded MT Bold" panose="020F070403050403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(</a:t>
            </a:r>
            <a:r>
              <a:rPr lang="en-US" altLang="zh-CN" sz="5400" b="1" dirty="0" err="1">
                <a:solidFill>
                  <a:srgbClr val="C00000"/>
                </a:solidFill>
                <a:latin typeface="Arial Rounded MT Bold" panose="020F070403050403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Tiết</a:t>
            </a:r>
            <a:r>
              <a:rPr lang="en-US" altLang="zh-CN" sz="5400" b="1" dirty="0">
                <a:solidFill>
                  <a:srgbClr val="C00000"/>
                </a:solidFill>
                <a:latin typeface="Arial Rounded MT Bold" panose="020F070403050403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1)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Rounded MT Bold" panose="020F0704030504030204" pitchFamily="34" charset="0"/>
              <a:ea typeface="黑体" panose="02010609060101010101" pitchFamily="2" charset="-122"/>
              <a:cs typeface="ADLaM Display" panose="0201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068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350" y="-2362200"/>
            <a:ext cx="8629650" cy="92202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5268">
            <a:off x="-387806" y="-495302"/>
            <a:ext cx="3530600" cy="35306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E7D02A4-FC97-CE40-82C9-C96B4BE79B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24" t="11075" r="32951" b="11190"/>
          <a:stretch/>
        </p:blipFill>
        <p:spPr>
          <a:xfrm>
            <a:off x="1319871" y="1593382"/>
            <a:ext cx="3126047" cy="64076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45BFA1-2CCD-431D-9A02-C6BAE38B30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8386" y="2493032"/>
            <a:ext cx="565757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138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sp>
        <p:nvSpPr>
          <p:cNvPr id="22" name="圆角矩形 21"/>
          <p:cNvSpPr/>
          <p:nvPr/>
        </p:nvSpPr>
        <p:spPr>
          <a:xfrm>
            <a:off x="2048255" y="501188"/>
            <a:ext cx="9031819" cy="1108308"/>
          </a:xfrm>
          <a:prstGeom prst="roundRect">
            <a:avLst>
              <a:gd name="adj" fmla="val 12230"/>
            </a:avLst>
          </a:prstGeom>
          <a:solidFill>
            <a:schemeClr val="bg1"/>
          </a:solidFill>
          <a:ln w="76200">
            <a:solidFill>
              <a:srgbClr val="89FFD8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Minh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F04C78-6B4B-4514-BCEB-427F811582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448" y="2114931"/>
            <a:ext cx="11330175" cy="409079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7FAD679-4B3F-4798-AD62-880ADFC81168}"/>
              </a:ext>
            </a:extLst>
          </p:cNvPr>
          <p:cNvSpPr/>
          <p:nvPr/>
        </p:nvSpPr>
        <p:spPr>
          <a:xfrm rot="1665658">
            <a:off x="468022" y="4478864"/>
            <a:ext cx="2564128" cy="116861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sp>
        <p:nvSpPr>
          <p:cNvPr id="22" name="圆角矩形 21"/>
          <p:cNvSpPr/>
          <p:nvPr/>
        </p:nvSpPr>
        <p:spPr>
          <a:xfrm>
            <a:off x="1816609" y="451104"/>
            <a:ext cx="9263466" cy="1158392"/>
          </a:xfrm>
          <a:prstGeom prst="roundRect">
            <a:avLst>
              <a:gd name="adj" fmla="val 12230"/>
            </a:avLst>
          </a:prstGeom>
          <a:solidFill>
            <a:schemeClr val="bg1"/>
          </a:solidFill>
          <a:ln w="76200">
            <a:solidFill>
              <a:srgbClr val="89FFD8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 của hai bạn có những phòng và khu vực nào?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83FF22-5568-55B1-0588-D088D82A2A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907" y="1770862"/>
            <a:ext cx="10648212" cy="3472120"/>
          </a:xfrm>
          <a:prstGeom prst="rect">
            <a:avLst/>
          </a:prstGeom>
        </p:spPr>
      </p:pic>
      <p:sp>
        <p:nvSpPr>
          <p:cNvPr id="4" name="Rounded Rectangle 53">
            <a:extLst>
              <a:ext uri="{FF2B5EF4-FFF2-40B4-BE49-F238E27FC236}">
                <a16:creationId xmlns:a16="http://schemas.microsoft.com/office/drawing/2014/main" id="{4E26334E-A668-23A8-DC66-34C1140297B9}"/>
              </a:ext>
            </a:extLst>
          </p:cNvPr>
          <p:cNvSpPr/>
          <p:nvPr/>
        </p:nvSpPr>
        <p:spPr>
          <a:xfrm>
            <a:off x="990237" y="5429849"/>
            <a:ext cx="2276695" cy="742231"/>
          </a:xfrm>
          <a:prstGeom prst="roundRect">
            <a:avLst/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ln w="25400" cap="flat" cmpd="sng" algn="ctr">
            <a:noFill/>
            <a:prstDash val="solid"/>
          </a:ln>
          <a:effectLst>
            <a:glow rad="228600">
              <a:srgbClr val="77448C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Phòng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53">
            <a:extLst>
              <a:ext uri="{FF2B5EF4-FFF2-40B4-BE49-F238E27FC236}">
                <a16:creationId xmlns:a16="http://schemas.microsoft.com/office/drawing/2014/main" id="{F14ADB29-6E98-FF7A-9473-A6F95F32038E}"/>
              </a:ext>
            </a:extLst>
          </p:cNvPr>
          <p:cNvSpPr/>
          <p:nvPr/>
        </p:nvSpPr>
        <p:spPr>
          <a:xfrm>
            <a:off x="3835306" y="5429849"/>
            <a:ext cx="2276695" cy="742231"/>
          </a:xfrm>
          <a:prstGeom prst="roundRect">
            <a:avLst/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ln w="25400" cap="flat" cmpd="sng" algn="ctr">
            <a:noFill/>
            <a:prstDash val="solid"/>
          </a:ln>
          <a:effectLst>
            <a:glow rad="228600">
              <a:srgbClr val="77448C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Thư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viện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53">
            <a:extLst>
              <a:ext uri="{FF2B5EF4-FFF2-40B4-BE49-F238E27FC236}">
                <a16:creationId xmlns:a16="http://schemas.microsoft.com/office/drawing/2014/main" id="{185488FB-EE97-787E-77DE-129BD7B0A971}"/>
              </a:ext>
            </a:extLst>
          </p:cNvPr>
          <p:cNvSpPr/>
          <p:nvPr/>
        </p:nvSpPr>
        <p:spPr>
          <a:xfrm>
            <a:off x="6579515" y="5429849"/>
            <a:ext cx="2276695" cy="742231"/>
          </a:xfrm>
          <a:prstGeom prst="roundRect">
            <a:avLst/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ln w="25400" cap="flat" cmpd="sng" algn="ctr">
            <a:noFill/>
            <a:prstDash val="solid"/>
          </a:ln>
          <a:effectLst>
            <a:glow rad="228600">
              <a:srgbClr val="77448C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Phòng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y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tế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ounded Rectangle 53">
            <a:extLst>
              <a:ext uri="{FF2B5EF4-FFF2-40B4-BE49-F238E27FC236}">
                <a16:creationId xmlns:a16="http://schemas.microsoft.com/office/drawing/2014/main" id="{F8FD6CFD-48EF-D204-BF65-B16363AC6778}"/>
              </a:ext>
            </a:extLst>
          </p:cNvPr>
          <p:cNvSpPr/>
          <p:nvPr/>
        </p:nvSpPr>
        <p:spPr>
          <a:xfrm>
            <a:off x="9010186" y="5429849"/>
            <a:ext cx="2943921" cy="742231"/>
          </a:xfrm>
          <a:prstGeom prst="roundRect">
            <a:avLst/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ln w="25400" cap="flat" cmpd="sng" algn="ctr">
            <a:noFill/>
            <a:prstDash val="solid"/>
          </a:ln>
          <a:effectLst>
            <a:glow rad="228600">
              <a:srgbClr val="77448C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Phòng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máy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vi-VN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2818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4" grpId="0" animBg="1"/>
      <p:bldP spid="5" grpId="0" animBg="1"/>
      <p:bldP spid="7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sp>
        <p:nvSpPr>
          <p:cNvPr id="22" name="圆角矩形 21"/>
          <p:cNvSpPr/>
          <p:nvPr/>
        </p:nvSpPr>
        <p:spPr>
          <a:xfrm>
            <a:off x="1816609" y="451104"/>
            <a:ext cx="9263466" cy="1158392"/>
          </a:xfrm>
          <a:prstGeom prst="roundRect">
            <a:avLst>
              <a:gd name="adj" fmla="val 12230"/>
            </a:avLst>
          </a:prstGeom>
          <a:solidFill>
            <a:schemeClr val="bg1"/>
          </a:solidFill>
          <a:ln w="76200">
            <a:solidFill>
              <a:srgbClr val="89FFD8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 của hai bạn có những phòng và khu vực nào?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76480D-B7DC-3C19-AE74-73DBEA67C5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056" y="1979158"/>
            <a:ext cx="10520093" cy="3993226"/>
          </a:xfrm>
          <a:prstGeom prst="rect">
            <a:avLst/>
          </a:prstGeom>
        </p:spPr>
      </p:pic>
      <p:sp>
        <p:nvSpPr>
          <p:cNvPr id="4" name="Rounded Rectangle 53">
            <a:extLst>
              <a:ext uri="{FF2B5EF4-FFF2-40B4-BE49-F238E27FC236}">
                <a16:creationId xmlns:a16="http://schemas.microsoft.com/office/drawing/2014/main" id="{C086C770-00C0-FD56-C400-D77208714DBF}"/>
              </a:ext>
            </a:extLst>
          </p:cNvPr>
          <p:cNvSpPr/>
          <p:nvPr/>
        </p:nvSpPr>
        <p:spPr>
          <a:xfrm>
            <a:off x="1234216" y="5709795"/>
            <a:ext cx="3092457" cy="990982"/>
          </a:xfrm>
          <a:prstGeom prst="roundRect">
            <a:avLst/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ln w="25400" cap="flat" cmpd="sng" algn="ctr">
            <a:noFill/>
            <a:prstDash val="solid"/>
          </a:ln>
          <a:effectLst>
            <a:glow rad="228600">
              <a:srgbClr val="77448C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Phòng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truyền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thống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Rounded Rectangle 53">
            <a:extLst>
              <a:ext uri="{FF2B5EF4-FFF2-40B4-BE49-F238E27FC236}">
                <a16:creationId xmlns:a16="http://schemas.microsoft.com/office/drawing/2014/main" id="{889372DF-F9F6-00FA-926A-A4C12673854C}"/>
              </a:ext>
            </a:extLst>
          </p:cNvPr>
          <p:cNvSpPr/>
          <p:nvPr/>
        </p:nvSpPr>
        <p:spPr>
          <a:xfrm>
            <a:off x="5185265" y="5834171"/>
            <a:ext cx="2276695" cy="742231"/>
          </a:xfrm>
          <a:prstGeom prst="roundRect">
            <a:avLst/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ln w="25400" cap="flat" cmpd="sng" algn="ctr">
            <a:noFill/>
            <a:prstDash val="solid"/>
          </a:ln>
          <a:effectLst>
            <a:glow rad="228600">
              <a:srgbClr val="77448C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Nhà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ăn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Rounded Rectangle 53">
            <a:extLst>
              <a:ext uri="{FF2B5EF4-FFF2-40B4-BE49-F238E27FC236}">
                <a16:creationId xmlns:a16="http://schemas.microsoft.com/office/drawing/2014/main" id="{81BB0715-66B6-BF10-CCF2-73D79C5E1F59}"/>
              </a:ext>
            </a:extLst>
          </p:cNvPr>
          <p:cNvSpPr/>
          <p:nvPr/>
        </p:nvSpPr>
        <p:spPr>
          <a:xfrm>
            <a:off x="8559149" y="5834172"/>
            <a:ext cx="2276695" cy="742231"/>
          </a:xfrm>
          <a:prstGeom prst="roundRect">
            <a:avLst/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ln w="25400" cap="flat" cmpd="sng" algn="ctr">
            <a:noFill/>
            <a:prstDash val="solid"/>
          </a:ln>
          <a:effectLst>
            <a:glow rad="228600">
              <a:srgbClr val="77448C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Nhà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vệ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sinh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581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4" grpId="0" animBg="1"/>
      <p:bldP spid="5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pic>
        <p:nvPicPr>
          <p:cNvPr id="18" name="Picture 2" descr="Cute girl cartoon writing on a book Royalty Free Vector">
            <a:extLst>
              <a:ext uri="{FF2B5EF4-FFF2-40B4-BE49-F238E27FC236}">
                <a16:creationId xmlns:a16="http://schemas.microsoft.com/office/drawing/2014/main" id="{984C3C1D-2846-48D9-9641-6C2E4F1F92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1934" l="0" r="100000">
                        <a14:foregroundMark x1="27000" y1="13994" x2="31600" y2="16132"/>
                        <a14:foregroundMark x1="83800" y1="23712" x2="66000" y2="25462"/>
                        <a14:foregroundMark x1="60800" y1="32847" x2="59600" y2="44121"/>
                        <a14:foregroundMark x1="38600" y1="32653" x2="54400" y2="42177"/>
                        <a14:foregroundMark x1="50600" y1="29932" x2="36000" y2="42760"/>
                        <a14:foregroundMark x1="57400" y1="33625" x2="63400" y2="39650"/>
                        <a14:foregroundMark x1="62000" y1="37123" x2="52200" y2="40039"/>
                        <a14:foregroundMark x1="23400" y1="12828" x2="34400" y2="23518"/>
                        <a14:foregroundMark x1="19800" y1="86200" x2="54600" y2="86395"/>
                        <a14:foregroundMark x1="66600" y1="87561" x2="52600" y2="88338"/>
                        <a14:foregroundMark x1="63400" y1="86589" x2="55800" y2="85423"/>
                        <a14:foregroundMark x1="68600" y1="86395" x2="65000" y2="87366"/>
                        <a14:foregroundMark x1="68400" y1="85811" x2="68400" y2="85811"/>
                        <a14:foregroundMark x1="45400" y1="89116" x2="70000" y2="89796"/>
                        <a14:foregroundMark x1="69300" y1="85714" x2="69300" y2="85714"/>
                        <a14:foregroundMark x1="13600" y1="84451" x2="24300" y2="84645"/>
                        <a14:foregroundMark x1="13700" y1="88727" x2="45900" y2="89504"/>
                        <a14:foregroundMark x1="27600" y1="12731" x2="31300" y2="15743"/>
                        <a14:foregroundMark x1="25000" y1="15743" x2="25000" y2="15743"/>
                        <a14:foregroundMark x1="80700" y1="26142" x2="76400" y2="262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061"/>
          <a:stretch/>
        </p:blipFill>
        <p:spPr bwMode="auto">
          <a:xfrm>
            <a:off x="791439" y="3427942"/>
            <a:ext cx="3113928" cy="310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ounded Rectangle 15">
            <a:extLst>
              <a:ext uri="{FF2B5EF4-FFF2-40B4-BE49-F238E27FC236}">
                <a16:creationId xmlns:a16="http://schemas.microsoft.com/office/drawing/2014/main" id="{DE08F3CB-EFAA-44F9-B475-69B5DFB5B864}"/>
              </a:ext>
            </a:extLst>
          </p:cNvPr>
          <p:cNvSpPr/>
          <p:nvPr/>
        </p:nvSpPr>
        <p:spPr>
          <a:xfrm>
            <a:off x="1811240" y="930670"/>
            <a:ext cx="8353271" cy="1260437"/>
          </a:xfrm>
          <a:prstGeom prst="wedgeRoundRectCallout">
            <a:avLst>
              <a:gd name="adj1" fmla="val -42726"/>
              <a:gd name="adj2" fmla="val 149137"/>
              <a:gd name="adj3" fmla="val 16667"/>
            </a:avLst>
          </a:prstGeom>
          <a:ln w="38100"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217">
              <a:defRPr/>
            </a:pPr>
            <a:r>
              <a:rPr lang="en-US" sz="3999" dirty="0">
                <a:solidFill>
                  <a:srgbClr val="000000"/>
                </a:solidFill>
              </a:rPr>
              <a:t>Em </a:t>
            </a:r>
            <a:r>
              <a:rPr lang="en-US" sz="3999" dirty="0" err="1">
                <a:solidFill>
                  <a:srgbClr val="000000"/>
                </a:solidFill>
              </a:rPr>
              <a:t>có</a:t>
            </a:r>
            <a:r>
              <a:rPr lang="en-US" sz="3999" dirty="0">
                <a:solidFill>
                  <a:srgbClr val="000000"/>
                </a:solidFill>
              </a:rPr>
              <a:t> </a:t>
            </a:r>
            <a:r>
              <a:rPr lang="en-US" sz="3999" dirty="0" err="1">
                <a:solidFill>
                  <a:srgbClr val="000000"/>
                </a:solidFill>
              </a:rPr>
              <a:t>biết</a:t>
            </a:r>
            <a:r>
              <a:rPr lang="en-US" sz="3999" dirty="0">
                <a:solidFill>
                  <a:srgbClr val="000000"/>
                </a:solidFill>
              </a:rPr>
              <a:t> </a:t>
            </a:r>
            <a:r>
              <a:rPr lang="en-US" sz="3999" dirty="0" err="1">
                <a:solidFill>
                  <a:srgbClr val="000000"/>
                </a:solidFill>
              </a:rPr>
              <a:t>chức</a:t>
            </a:r>
            <a:r>
              <a:rPr lang="en-US" sz="3999" dirty="0">
                <a:solidFill>
                  <a:srgbClr val="000000"/>
                </a:solidFill>
              </a:rPr>
              <a:t> </a:t>
            </a:r>
            <a:r>
              <a:rPr lang="en-US" sz="3999" dirty="0" err="1">
                <a:solidFill>
                  <a:srgbClr val="000000"/>
                </a:solidFill>
              </a:rPr>
              <a:t>năng</a:t>
            </a:r>
            <a:r>
              <a:rPr lang="en-US" sz="3999" dirty="0">
                <a:solidFill>
                  <a:srgbClr val="000000"/>
                </a:solidFill>
              </a:rPr>
              <a:t> </a:t>
            </a:r>
            <a:r>
              <a:rPr lang="en-US" sz="3999" dirty="0" err="1">
                <a:solidFill>
                  <a:srgbClr val="000000"/>
                </a:solidFill>
              </a:rPr>
              <a:t>của</a:t>
            </a:r>
            <a:r>
              <a:rPr lang="en-US" sz="3999" dirty="0">
                <a:solidFill>
                  <a:srgbClr val="000000"/>
                </a:solidFill>
              </a:rPr>
              <a:t> </a:t>
            </a:r>
            <a:r>
              <a:rPr lang="en-US" sz="3999" dirty="0" err="1">
                <a:solidFill>
                  <a:srgbClr val="000000"/>
                </a:solidFill>
              </a:rPr>
              <a:t>các</a:t>
            </a:r>
            <a:r>
              <a:rPr lang="en-US" sz="3999" dirty="0">
                <a:solidFill>
                  <a:srgbClr val="000000"/>
                </a:solidFill>
              </a:rPr>
              <a:t> </a:t>
            </a:r>
            <a:r>
              <a:rPr lang="en-US" sz="3999" dirty="0" err="1">
                <a:solidFill>
                  <a:srgbClr val="000000"/>
                </a:solidFill>
              </a:rPr>
              <a:t>phòng</a:t>
            </a:r>
            <a:r>
              <a:rPr lang="en-US" sz="3999" dirty="0">
                <a:solidFill>
                  <a:srgbClr val="000000"/>
                </a:solidFill>
              </a:rPr>
              <a:t> </a:t>
            </a:r>
            <a:r>
              <a:rPr lang="en-US" sz="3999" dirty="0" err="1">
                <a:solidFill>
                  <a:srgbClr val="000000"/>
                </a:solidFill>
              </a:rPr>
              <a:t>này</a:t>
            </a:r>
            <a:r>
              <a:rPr lang="en-US" sz="3999" dirty="0">
                <a:solidFill>
                  <a:srgbClr val="000000"/>
                </a:solidFill>
              </a:rPr>
              <a:t> </a:t>
            </a:r>
            <a:r>
              <a:rPr lang="en-US" sz="3999" dirty="0" err="1">
                <a:solidFill>
                  <a:srgbClr val="000000"/>
                </a:solidFill>
              </a:rPr>
              <a:t>là</a:t>
            </a:r>
            <a:r>
              <a:rPr lang="en-US" sz="3999" dirty="0">
                <a:solidFill>
                  <a:srgbClr val="000000"/>
                </a:solidFill>
              </a:rPr>
              <a:t> </a:t>
            </a:r>
            <a:r>
              <a:rPr lang="en-US" sz="3999" dirty="0" err="1">
                <a:solidFill>
                  <a:srgbClr val="000000"/>
                </a:solidFill>
              </a:rPr>
              <a:t>gì</a:t>
            </a:r>
            <a:r>
              <a:rPr lang="en-US" sz="3999" dirty="0">
                <a:solidFill>
                  <a:srgbClr val="000000"/>
                </a:solidFill>
              </a:rPr>
              <a:t> </a:t>
            </a:r>
            <a:r>
              <a:rPr lang="en-US" sz="3999" dirty="0" err="1">
                <a:solidFill>
                  <a:srgbClr val="000000"/>
                </a:solidFill>
              </a:rPr>
              <a:t>không</a:t>
            </a:r>
            <a:r>
              <a:rPr lang="en-US" sz="3999" dirty="0">
                <a:solidFill>
                  <a:srgbClr val="00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59054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4FE324A-9215-4056-BCDC-39443F6DE9B7}"/>
              </a:ext>
            </a:extLst>
          </p:cNvPr>
          <p:cNvSpPr/>
          <p:nvPr/>
        </p:nvSpPr>
        <p:spPr>
          <a:xfrm>
            <a:off x="7882759" y="1757729"/>
            <a:ext cx="3684074" cy="2824904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Phòng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học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=&gt;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Là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nơi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diễn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ra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các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hoạt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động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học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tập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hàng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ngày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của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các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Calibri"/>
                <a:ea typeface="微软雅黑"/>
              </a:rPr>
              <a:t>em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.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1F72EA-2546-3CA1-00A8-B3307E8066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39" y="267630"/>
            <a:ext cx="7242140" cy="617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33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B6344"/>
      </a:accent1>
      <a:accent2>
        <a:srgbClr val="FFB19E"/>
      </a:accent2>
      <a:accent3>
        <a:srgbClr val="F7D79F"/>
      </a:accent3>
      <a:accent4>
        <a:srgbClr val="C2A256"/>
      </a:accent4>
      <a:accent5>
        <a:srgbClr val="637357"/>
      </a:accent5>
      <a:accent6>
        <a:srgbClr val="FFDEDE"/>
      </a:accent6>
      <a:hlink>
        <a:srgbClr val="4C634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526</Words>
  <Application>Microsoft Office PowerPoint</Application>
  <PresentationFormat>Widescreen</PresentationFormat>
  <Paragraphs>96</Paragraphs>
  <Slides>29</Slides>
  <Notes>10</Notes>
  <HiddenSlides>0</HiddenSlides>
  <MMClips>6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29</vt:i4>
      </vt:variant>
    </vt:vector>
  </HeadingPairs>
  <TitlesOfParts>
    <vt:vector size="51" baseType="lpstr">
      <vt:lpstr>等线</vt:lpstr>
      <vt:lpstr>等线</vt:lpstr>
      <vt:lpstr>微软雅黑</vt:lpstr>
      <vt:lpstr>宋体</vt:lpstr>
      <vt:lpstr>Arial</vt:lpstr>
      <vt:lpstr>Arial Rounded MT Bold</vt:lpstr>
      <vt:lpstr>Barlow Semi Condensed</vt:lpstr>
      <vt:lpstr>Calibri</vt:lpstr>
      <vt:lpstr>Calibri Light</vt:lpstr>
      <vt:lpstr>Knewave</vt:lpstr>
      <vt:lpstr>Lato Hairline</vt:lpstr>
      <vt:lpstr>Lato Light</vt:lpstr>
      <vt:lpstr>Lato Regular</vt:lpstr>
      <vt:lpstr>Times New Roman</vt:lpstr>
      <vt:lpstr>2_Office 主题​​</vt:lpstr>
      <vt:lpstr>Office 主题</vt:lpstr>
      <vt:lpstr>2_Office 主题</vt:lpstr>
      <vt:lpstr>2_jeppt.com</vt:lpstr>
      <vt:lpstr>第一PPT，www.1ppt.com</vt:lpstr>
      <vt:lpstr>Simple Light</vt:lpstr>
      <vt:lpstr>千图网拥有20W+精美PPT模板 更多PPT模板下载至：www.58pic.com/office/ppt​​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Hồng Đỗ</cp:lastModifiedBy>
  <cp:revision>22</cp:revision>
  <dcterms:created xsi:type="dcterms:W3CDTF">2021-10-30T02:55:53Z</dcterms:created>
  <dcterms:modified xsi:type="dcterms:W3CDTF">2024-10-23T08:41:32Z</dcterms:modified>
</cp:coreProperties>
</file>