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8" r:id="rId3"/>
    <p:sldId id="292" r:id="rId4"/>
    <p:sldId id="260" r:id="rId5"/>
    <p:sldId id="282" r:id="rId6"/>
    <p:sldId id="261" r:id="rId7"/>
    <p:sldId id="267" r:id="rId8"/>
    <p:sldId id="301" r:id="rId9"/>
    <p:sldId id="299" r:id="rId10"/>
    <p:sldId id="297" r:id="rId11"/>
    <p:sldId id="298" r:id="rId12"/>
    <p:sldId id="300" r:id="rId13"/>
    <p:sldId id="264" r:id="rId14"/>
    <p:sldId id="265" r:id="rId15"/>
    <p:sldId id="306" r:id="rId16"/>
    <p:sldId id="295" r:id="rId17"/>
    <p:sldId id="269" r:id="rId18"/>
    <p:sldId id="303" r:id="rId19"/>
    <p:sldId id="305" r:id="rId20"/>
    <p:sldId id="307" r:id="rId21"/>
    <p:sldId id="309" r:id="rId22"/>
  </p:sldIdLst>
  <p:sldSz cx="12192000" cy="6858000"/>
  <p:notesSz cx="6858000" cy="9144000"/>
  <p:embeddedFontLst>
    <p:embeddedFont>
      <p:font typeface="Great Vibes" panose="020B0604020202020204" charset="0"/>
      <p:regular r:id="rId23"/>
    </p:embeddedFont>
    <p:embeddedFont>
      <p:font typeface="Nunito Black" pitchFamily="2" charset="-93"/>
      <p:bold r:id="rId24"/>
      <p:boldItalic r:id="rId25"/>
    </p:embeddedFont>
    <p:embeddedFont>
      <p:font typeface="Sigmar One" panose="020B0604020202020204" charset="-93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microsoft.com/office/2007/relationships/hdphoto" Target="../media/hdphoto10.wdp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2024</a:t>
            </a: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4: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thu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thanh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A596A4-6CBE-6E3B-CA07-0D5C086792BF}"/>
              </a:ext>
            </a:extLst>
          </p:cNvPr>
          <p:cNvSpPr/>
          <p:nvPr/>
        </p:nvSpPr>
        <p:spPr>
          <a:xfrm>
            <a:off x="1291355" y="65412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Em hãy quan sát Hình 4 và cho biết các bước cần thực hiện khi sử dụng máy thu thanh.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A26F9-1561-6544-E20E-C99AB077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355" y="1702241"/>
            <a:ext cx="4244268" cy="40226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85CFF-D84E-08C4-570D-CC64921E1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394" y="1702240"/>
            <a:ext cx="4791831" cy="40226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1674821" y="1717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CA4C2C-EC1C-154D-0D3E-45AFB1778E8F}"/>
              </a:ext>
            </a:extLst>
          </p:cNvPr>
          <p:cNvSpPr/>
          <p:nvPr/>
        </p:nvSpPr>
        <p:spPr>
          <a:xfrm>
            <a:off x="1499406" y="872941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Em hãy quan sát Hình 4 và cho biết các bước cần thực hiện khi sử dụng máy thu thanh.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380FB-CFB8-1511-79D5-DF98E79F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206" y="1815093"/>
            <a:ext cx="8053801" cy="4162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617F1D-74FA-DD23-4836-F905FE043063}"/>
              </a:ext>
            </a:extLst>
          </p:cNvPr>
          <p:cNvSpPr/>
          <p:nvPr/>
        </p:nvSpPr>
        <p:spPr>
          <a:xfrm>
            <a:off x="1742206" y="2155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E0E1A-73BA-7506-3C2D-3AA0E59C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69" y="1859923"/>
            <a:ext cx="4829849" cy="40201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28865-EECC-D2B3-8E71-BA38FA500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33" y="319077"/>
            <a:ext cx="1164204" cy="1602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87176-E7FB-25DE-E1DE-21CF2D07BB05}"/>
              </a:ext>
            </a:extLst>
          </p:cNvPr>
          <p:cNvSpPr/>
          <p:nvPr/>
        </p:nvSpPr>
        <p:spPr>
          <a:xfrm>
            <a:off x="1427402" y="97796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Em hãy quan sát Hình 4 và cho biết các bước cần thực hiện khi sử dụng máy thu thanh.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DFBF0-D65F-BFD2-A3D2-460F0EEF539C}"/>
              </a:ext>
            </a:extLst>
          </p:cNvPr>
          <p:cNvSpPr/>
          <p:nvPr/>
        </p:nvSpPr>
        <p:spPr>
          <a:xfrm>
            <a:off x="1742206" y="2155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8FB2A-4EEA-73D5-CA53-D06BEEBCCF80}"/>
              </a:ext>
            </a:extLst>
          </p:cNvPr>
          <p:cNvSpPr/>
          <p:nvPr/>
        </p:nvSpPr>
        <p:spPr>
          <a:xfrm>
            <a:off x="1869679" y="1759569"/>
            <a:ext cx="9905762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Khi âm thanh phát ra từ máy phát thanh bị ù, nghe không rõ, cần lựa chọn vị trí đặt máy thu thanh hoặc điều chỉnh ăng-ten để thu được tín hiệu tốt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80561-9C03-879F-C6B1-5AA5CF9D05B0}"/>
              </a:ext>
            </a:extLst>
          </p:cNvPr>
          <p:cNvSpPr/>
          <p:nvPr/>
        </p:nvSpPr>
        <p:spPr>
          <a:xfrm>
            <a:off x="1984802" y="467493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A2042-EA8D-A3F0-48A6-A8104660C3C8}"/>
              </a:ext>
            </a:extLst>
          </p:cNvPr>
          <p:cNvSpPr txBox="1"/>
          <p:nvPr/>
        </p:nvSpPr>
        <p:spPr>
          <a:xfrm>
            <a:off x="1401749" y="1277640"/>
            <a:ext cx="9388502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Các bước cần thực hiện khi sử dụng máy thu thanh là: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chemeClr val="accent2">
                    <a:lumMod val="75000"/>
                  </a:schemeClr>
                </a:solidFill>
                <a:effectLst/>
                <a:latin typeface="Nunito Black" pitchFamily="2" charset="0"/>
              </a:rPr>
              <a:t>- Bước 1: Bật công tắc nguồn.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- Bước 2: Điều chỉnh âm thanh to/ nhỏ bằng cách xoay núm điều chỉnh âm lượng.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B050"/>
                </a:solidFill>
                <a:effectLst/>
                <a:latin typeface="Nunito Black" pitchFamily="2" charset="0"/>
              </a:rPr>
              <a:t>- Bước 3: Chọn kênh phát thanh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- Bước 4: </a:t>
            </a:r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Tắt</a:t>
            </a:r>
            <a:r>
              <a:rPr lang="vi-VN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 nguồn khi không sử dụng.</a:t>
            </a:r>
            <a:endParaRPr lang="vi-VN" b="0" i="0">
              <a:solidFill>
                <a:srgbClr val="0070C0"/>
              </a:solidFill>
              <a:effectLst/>
              <a:latin typeface="Nunito Black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58E8B-2D0D-4299-6333-5EDFCF22AE2E}"/>
              </a:ext>
            </a:extLst>
          </p:cNvPr>
          <p:cNvSpPr/>
          <p:nvPr/>
        </p:nvSpPr>
        <p:spPr>
          <a:xfrm>
            <a:off x="1988696" y="673533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6B27A-70F7-5F7B-802D-1205615F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008" y="782320"/>
            <a:ext cx="1016741" cy="13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874A-8E30-8841-FB52-14082BCE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36" y="1882815"/>
            <a:ext cx="10654748" cy="3404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3DA6B6-E1AE-9B43-D29F-56B24EBD7CA3}"/>
              </a:ext>
            </a:extLst>
          </p:cNvPr>
          <p:cNvSpPr/>
          <p:nvPr/>
        </p:nvSpPr>
        <p:spPr>
          <a:xfrm>
            <a:off x="8037444" y="2933102"/>
            <a:ext cx="3474719" cy="524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Ca nhạc theo yêu cầu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2E702-F0A2-E816-0B13-91B39A3DCC95}"/>
              </a:ext>
            </a:extLst>
          </p:cNvPr>
          <p:cNvSpPr/>
          <p:nvPr/>
        </p:nvSpPr>
        <p:spPr>
          <a:xfrm>
            <a:off x="7992387" y="3585110"/>
            <a:ext cx="3474719" cy="524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Thời sự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507A2-6968-5DDF-C0AD-FDDDEF876F6C}"/>
              </a:ext>
            </a:extLst>
          </p:cNvPr>
          <p:cNvSpPr/>
          <p:nvPr/>
        </p:nvSpPr>
        <p:spPr>
          <a:xfrm>
            <a:off x="7992387" y="4237118"/>
            <a:ext cx="3474719" cy="524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Giao thông đường phố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ED202-068E-095E-E9AA-AAD7D3741399}"/>
              </a:ext>
            </a:extLst>
          </p:cNvPr>
          <p:cNvSpPr txBox="1"/>
          <p:nvPr/>
        </p:nvSpPr>
        <p:spPr>
          <a:xfrm>
            <a:off x="979336" y="497820"/>
            <a:ext cx="100325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Em cùng bạn thực hành chọn kênh phát thanh dưới đây theo các bước đã nêu ở Hình 4, nói về nội dung chương trình đang phát.</a:t>
            </a:r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82684-D51C-384F-9F43-20AC487B2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3427" l="9043" r="90957">
                        <a14:foregroundMark x1="92021" y1="62911" x2="92021" y2="62911"/>
                        <a14:foregroundMark x1="60638" y1="89202" x2="60638" y2="89202"/>
                        <a14:foregroundMark x1="45213" y1="92958" x2="50000" y2="92958"/>
                        <a14:foregroundMark x1="43617" y1="93427" x2="43617" y2="93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9" y="0"/>
            <a:ext cx="1129085" cy="12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03E4E3-503F-5A3A-B88A-A5756908DA47}"/>
              </a:ext>
            </a:extLst>
          </p:cNvPr>
          <p:cNvSpPr txBox="1"/>
          <p:nvPr/>
        </p:nvSpPr>
        <p:spPr>
          <a:xfrm>
            <a:off x="1410776" y="1665095"/>
            <a:ext cx="106467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chemeClr val="tx2">
                    <a:lumMod val="75000"/>
                  </a:schemeClr>
                </a:solidFill>
                <a:effectLst/>
                <a:latin typeface="Nunito Black" pitchFamily="2" charset="0"/>
              </a:rPr>
              <a:t>Em hãy:</a:t>
            </a:r>
          </a:p>
          <a:p>
            <a:pPr algn="just"/>
            <a:r>
              <a:rPr lang="vi-VN" sz="2800" b="0" i="0">
                <a:solidFill>
                  <a:schemeClr val="tx2">
                    <a:lumMod val="75000"/>
                  </a:schemeClr>
                </a:solidFill>
                <a:effectLst/>
                <a:latin typeface="Nunito Black" pitchFamily="2" charset="0"/>
              </a:rPr>
              <a:t>- Kể tên và nội dung chương trình phát thanh mà người thân em thường nghe.</a:t>
            </a:r>
          </a:p>
          <a:p>
            <a:pPr algn="just"/>
            <a:r>
              <a:rPr lang="vi-VN" sz="2800" b="0" i="0">
                <a:solidFill>
                  <a:schemeClr val="tx2">
                    <a:lumMod val="75000"/>
                  </a:schemeClr>
                </a:solidFill>
                <a:effectLst/>
                <a:latin typeface="Nunito Black" pitchFamily="2" charset="0"/>
              </a:rPr>
              <a:t>- Tìm hiểu một số chương trình phát thanh dành cho thiếu nhi và thực hiện chọn kênh phát thanh đó trên máy thu thanh.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3C62B-5137-36A7-0608-67E3DFFD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10" y="963351"/>
            <a:ext cx="1313666" cy="1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BE70E2-9128-47E2-807F-3C1D62FE31BF}"/>
              </a:ext>
            </a:extLst>
          </p:cNvPr>
          <p:cNvSpPr txBox="1"/>
          <p:nvPr/>
        </p:nvSpPr>
        <p:spPr>
          <a:xfrm>
            <a:off x="793931" y="2847917"/>
            <a:ext cx="105790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Nội dung chương trình Vì an ninh Tổ Quốc là: </a:t>
            </a:r>
            <a:endParaRPr lang="en-US" sz="28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just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Chương trình nói về công việc của các chiến sĩ công an </a:t>
            </a:r>
            <a:endParaRPr lang="en-US" sz="28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just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trong công tác phòng chống các loại tội phạm</a:t>
            </a:r>
            <a:r>
              <a:rPr lang="vi-VN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0C0F1-BD6C-4C54-7859-3D717216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4" y="1256781"/>
            <a:ext cx="1820757" cy="318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6A273E-6D91-CB75-F6E7-0566EB84EDED}"/>
              </a:ext>
            </a:extLst>
          </p:cNvPr>
          <p:cNvSpPr txBox="1"/>
          <p:nvPr/>
        </p:nvSpPr>
        <p:spPr>
          <a:xfrm>
            <a:off x="985621" y="1793595"/>
            <a:ext cx="9068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- Tên chương trình phát thanh mà bà em thường nghe là: Vì an ninh Tổ Quốc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C860E-8993-1FAB-6F58-55F7CDB913F3}"/>
              </a:ext>
            </a:extLst>
          </p:cNvPr>
          <p:cNvSpPr txBox="1"/>
          <p:nvPr/>
        </p:nvSpPr>
        <p:spPr>
          <a:xfrm>
            <a:off x="1340459" y="540346"/>
            <a:ext cx="10032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</a:t>
            </a:r>
            <a:r>
              <a:rPr lang="vi-VN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Em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 kể tên và nội dung chương trình phát thanh mà người thân em thường nghe.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22162-88D8-8827-6B98-FF373F32D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23" y="86504"/>
            <a:ext cx="1313666" cy="1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01BAA3-2A57-654C-27F5-99822F3568C9}"/>
              </a:ext>
            </a:extLst>
          </p:cNvPr>
          <p:cNvSpPr txBox="1"/>
          <p:nvPr/>
        </p:nvSpPr>
        <p:spPr>
          <a:xfrm>
            <a:off x="729538" y="1579573"/>
            <a:ext cx="88498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- Một số chương trình phát thanh dành cho thiếu nhi:</a:t>
            </a:r>
          </a:p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+ Ca nhạc thiếu nhi</a:t>
            </a:r>
          </a:p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+ Đọc truyện dài kì</a:t>
            </a:r>
          </a:p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+ Thiếu nhi</a:t>
            </a:r>
            <a:endParaRPr lang="vi-VN" b="0" i="0">
              <a:solidFill>
                <a:srgbClr val="C00000"/>
              </a:solidFill>
              <a:effectLst/>
              <a:latin typeface="Nunito Black" pitchFamily="2" charset="0"/>
            </a:endParaRPr>
          </a:p>
        </p:txBody>
      </p:sp>
      <p:pic>
        <p:nvPicPr>
          <p:cNvPr id="3074" name="Picture 2" descr="Happy Childrens Day PNG Image and PSD File For Free Download - Lovepik |  400384910">
            <a:extLst>
              <a:ext uri="{FF2B5EF4-FFF2-40B4-BE49-F238E27FC236}">
                <a16:creationId xmlns:a16="http://schemas.microsoft.com/office/drawing/2014/main" id="{CDE39372-AE77-D80F-081A-5DED0383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4957" l="9941" r="89961">
                        <a14:foregroundMark x1="13386" y1="18444" x2="35335" y2="75360"/>
                        <a14:foregroundMark x1="22539" y1="60951" x2="40748" y2="51729"/>
                        <a14:foregroundMark x1="22539" y1="79827" x2="39469" y2="77522"/>
                        <a14:foregroundMark x1="20079" y1="94957" x2="20079" y2="94957"/>
                        <a14:foregroundMark x1="71358" y1="84150" x2="71358" y2="84150"/>
                        <a14:foregroundMark x1="70669" y1="74496" x2="70669" y2="74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99" y="1187270"/>
            <a:ext cx="2814059" cy="19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Childrens Day PNG Image and PSD File For Free Download - Lovepik |  400386145">
            <a:extLst>
              <a:ext uri="{FF2B5EF4-FFF2-40B4-BE49-F238E27FC236}">
                <a16:creationId xmlns:a16="http://schemas.microsoft.com/office/drawing/2014/main" id="{EC2433DF-BEC8-60AF-A73F-53005823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84" b="94850" l="9259" r="89815">
                        <a14:foregroundMark x1="50000" y1="10300" x2="43519" y2="8584"/>
                        <a14:foregroundMark x1="73611" y1="94850" x2="73611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13" y="3571900"/>
            <a:ext cx="2274074" cy="24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ọc sách hiệu quả với trẻ sơ sinh và trẻ nhỏ | Vinmec">
            <a:extLst>
              <a:ext uri="{FF2B5EF4-FFF2-40B4-BE49-F238E27FC236}">
                <a16:creationId xmlns:a16="http://schemas.microsoft.com/office/drawing/2014/main" id="{4499B049-17EE-B61E-66EF-647D0988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41" y="3277926"/>
            <a:ext cx="4014511" cy="24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D347B6-7FB8-0488-5811-FA73E0DF4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" y="84221"/>
            <a:ext cx="1313666" cy="1403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CDDA13-F141-2441-5D79-919AC9B0DA79}"/>
              </a:ext>
            </a:extLst>
          </p:cNvPr>
          <p:cNvSpPr txBox="1"/>
          <p:nvPr/>
        </p:nvSpPr>
        <p:spPr>
          <a:xfrm>
            <a:off x="1386371" y="93467"/>
            <a:ext cx="92120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- Tìm hiểu một số chương trình phát thanh dành cho thiếu nhi và thực hiện chọn kênh phát thanh đó trên máy thu thanh.</a:t>
            </a:r>
          </a:p>
        </p:txBody>
      </p:sp>
    </p:spTree>
    <p:extLst>
      <p:ext uri="{BB962C8B-B14F-4D97-AF65-F5344CB8AC3E}">
        <p14:creationId xmlns:p14="http://schemas.microsoft.com/office/powerpoint/2010/main" val="197858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Gluten" pitchFamily="2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Gluten" pitchFamily="2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D952D5-D452-A736-C988-68538C8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85654" y="1314751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Củng cố - dặn dò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163809" y="-693735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1FCC18-9EB4-43F5-968A-5F6C672984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939" y="640227"/>
            <a:ext cx="11056075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99" y="799195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hành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3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5C5985-AD7D-36AD-2490-8FE1C50883D2}"/>
              </a:ext>
            </a:extLst>
          </p:cNvPr>
          <p:cNvSpPr/>
          <p:nvPr/>
        </p:nvSpPr>
        <p:spPr>
          <a:xfrm>
            <a:off x="1899566" y="590752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087AE-B120-483C-C863-0DE668C25031}"/>
              </a:ext>
            </a:extLst>
          </p:cNvPr>
          <p:cNvSpPr/>
          <p:nvPr/>
        </p:nvSpPr>
        <p:spPr>
          <a:xfrm>
            <a:off x="1217235" y="1215044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 hãy đọc thông tin trong hình 3 và cho biết tên chương trình phát thanh phù hợp với lứa tuổi học sinh.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4AAB5-BD59-7F3C-BA9B-E80C411F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31" y="1979406"/>
            <a:ext cx="3210297" cy="4580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EDB776-DCB6-B10D-48C9-31745885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24" y="1920583"/>
            <a:ext cx="3210297" cy="469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4C795-4157-2873-465C-4D7529257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30" y="973940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A3BA8-DD47-7006-09BE-CEADA87C511D}"/>
              </a:ext>
            </a:extLst>
          </p:cNvPr>
          <p:cNvSpPr/>
          <p:nvPr/>
        </p:nvSpPr>
        <p:spPr>
          <a:xfrm>
            <a:off x="1434171" y="113604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 Qua đọc thông tin trong hình 3 em thấy các chương trình phát thanh phù hợp với lứa tuổi học sinh là: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B4B36-A38B-B0B2-54FA-F779C3D8754A}"/>
              </a:ext>
            </a:extLst>
          </p:cNvPr>
          <p:cNvSpPr/>
          <p:nvPr/>
        </p:nvSpPr>
        <p:spPr>
          <a:xfrm>
            <a:off x="1992873" y="553430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6DF25-33A6-15AA-9803-7596F80CA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0" b="89831" l="9252" r="93197">
                        <a14:foregroundMark x1="26122" y1="30932" x2="27347" y2="37712"/>
                        <a14:foregroundMark x1="27483" y1="44492" x2="29660" y2="68644"/>
                        <a14:foregroundMark x1="24762" y1="76059" x2="24898" y2="76059"/>
                        <a14:foregroundMark x1="24898" y1="76059" x2="25034" y2="88559"/>
                        <a14:foregroundMark x1="25850" y1="88771" x2="33605" y2="90254"/>
                        <a14:foregroundMark x1="13605" y1="47034" x2="13605" y2="63771"/>
                        <a14:foregroundMark x1="13741" y1="31568" x2="15374" y2="40254"/>
                        <a14:foregroundMark x1="86939" y1="49576" x2="89252" y2="72246"/>
                        <a14:foregroundMark x1="79864" y1="24788" x2="86122" y2="38983"/>
                        <a14:foregroundMark x1="87619" y1="17797" x2="88299" y2="33475"/>
                        <a14:foregroundMark x1="93741" y1="27119" x2="89932" y2="43644"/>
                        <a14:foregroundMark x1="89932" y1="43644" x2="88844" y2="45551"/>
                        <a14:foregroundMark x1="85986" y1="18220" x2="85714" y2="29025"/>
                        <a14:foregroundMark x1="24898" y1="17585" x2="36054" y2="26059"/>
                        <a14:foregroundMark x1="23401" y1="22246" x2="34150" y2="22246"/>
                        <a14:foregroundMark x1="22721" y1="17797" x2="22721" y2="7627"/>
                        <a14:foregroundMark x1="25170" y1="12288" x2="25034" y2="7415"/>
                        <a14:foregroundMark x1="22177" y1="7203" x2="24082" y2="8051"/>
                        <a14:foregroundMark x1="21905" y1="6780" x2="26395" y2="9958"/>
                        <a14:foregroundMark x1="21497" y1="10381" x2="24218" y2="23093"/>
                        <a14:foregroundMark x1="24218" y1="23093" x2="24354" y2="23305"/>
                        <a14:foregroundMark x1="22449" y1="22246" x2="23537" y2="26907"/>
                        <a14:foregroundMark x1="38095" y1="23941" x2="38503" y2="23941"/>
                        <a14:foregroundMark x1="76735" y1="74788" x2="76599" y2="83898"/>
                        <a14:foregroundMark x1="13197" y1="45551" x2="13605" y2="59958"/>
                        <a14:foregroundMark x1="14694" y1="29025" x2="13333" y2="42373"/>
                        <a14:foregroundMark x1="10612" y1="31992" x2="14966" y2="45339"/>
                        <a14:foregroundMark x1="10340" y1="29873" x2="16871" y2="28390"/>
                        <a14:foregroundMark x1="9252" y1="45975" x2="12109" y2="65678"/>
                        <a14:foregroundMark x1="13061" y1="46186" x2="14422" y2="62712"/>
                        <a14:foregroundMark x1="78639" y1="32415" x2="79184" y2="42585"/>
                        <a14:foregroundMark x1="66803" y1="30720" x2="67347" y2="33475"/>
                        <a14:foregroundMark x1="65578" y1="31992" x2="68163" y2="38559"/>
                        <a14:foregroundMark x1="85578" y1="23305" x2="89660" y2="27966"/>
                        <a14:foregroundMark x1="82585" y1="32203" x2="84762" y2="41314"/>
                        <a14:foregroundMark x1="91837" y1="24153" x2="93197" y2="28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528" y="2619825"/>
            <a:ext cx="3889702" cy="2497876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30241140-CD94-1B2E-8109-F32E4305B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81862">
            <a:off x="2962077" y="3173189"/>
            <a:ext cx="1538549" cy="856305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697860" y="2298849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Ca nhạc thiếu nhi</a:t>
            </a:r>
            <a:endParaRPr lang="en-US" sz="2800"/>
          </a:p>
        </p:txBody>
      </p:sp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id="{A377B761-B680-5F73-56CB-D75EB11D9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77374">
            <a:off x="7446130" y="3188949"/>
            <a:ext cx="1241994" cy="691252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166D5FD-A1F5-E6A3-67BE-A5BCD299D89E}"/>
              </a:ext>
            </a:extLst>
          </p:cNvPr>
          <p:cNvSpPr/>
          <p:nvPr/>
        </p:nvSpPr>
        <p:spPr>
          <a:xfrm>
            <a:off x="8054669" y="1980201"/>
            <a:ext cx="3787415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Đọc truyện dài kì</a:t>
            </a:r>
            <a:endParaRPr lang="en-US" sz="280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959C48B7-1968-FAF4-5CCB-12619F9F528F}"/>
              </a:ext>
            </a:extLst>
          </p:cNvPr>
          <p:cNvSpPr/>
          <p:nvPr/>
        </p:nvSpPr>
        <p:spPr>
          <a:xfrm>
            <a:off x="609122" y="4280318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Thiếu nhi</a:t>
            </a:r>
            <a:endParaRPr lang="en-US" sz="2800"/>
          </a:p>
        </p:txBody>
      </p:sp>
      <p:pic>
        <p:nvPicPr>
          <p:cNvPr id="16" name="Graphic 15" descr="Back with solid fill">
            <a:extLst>
              <a:ext uri="{FF2B5EF4-FFF2-40B4-BE49-F238E27FC236}">
                <a16:creationId xmlns:a16="http://schemas.microsoft.com/office/drawing/2014/main" id="{7A4B16BB-D8CC-FE36-8A9B-B8A94559E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255223">
            <a:off x="3268439" y="4536941"/>
            <a:ext cx="1538549" cy="856305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DFECCD5F-CB0C-3058-D5A5-F6B73A2B61EC}"/>
              </a:ext>
            </a:extLst>
          </p:cNvPr>
          <p:cNvSpPr/>
          <p:nvPr/>
        </p:nvSpPr>
        <p:spPr>
          <a:xfrm>
            <a:off x="8571721" y="4206061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Giáo dục từ xa</a:t>
            </a:r>
            <a:endParaRPr lang="en-US" sz="2800"/>
          </a:p>
        </p:txBody>
      </p:sp>
      <p:pic>
        <p:nvPicPr>
          <p:cNvPr id="19" name="Graphic 18" descr="Back with solid fill">
            <a:extLst>
              <a:ext uri="{FF2B5EF4-FFF2-40B4-BE49-F238E27FC236}">
                <a16:creationId xmlns:a16="http://schemas.microsoft.com/office/drawing/2014/main" id="{A3380689-8902-2EAE-05C1-5D56D34775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10102">
            <a:off x="7671497" y="4012644"/>
            <a:ext cx="1241994" cy="691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B8CDC-27D0-5D4A-43AB-4CEA59C6E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16" b="90826" l="5114" r="93750">
                        <a14:foregroundMark x1="5114" y1="35321" x2="5114" y2="35321"/>
                        <a14:foregroundMark x1="93750" y1="62385" x2="93750" y2="62385"/>
                        <a14:foregroundMark x1="41477" y1="90826" x2="41477" y2="90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87" y="374136"/>
            <a:ext cx="1286017" cy="15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48913E-50A3-8048-27C5-F1774914157D}"/>
              </a:ext>
            </a:extLst>
          </p:cNvPr>
          <p:cNvSpPr/>
          <p:nvPr/>
        </p:nvSpPr>
        <p:spPr>
          <a:xfrm>
            <a:off x="1992873" y="553430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4B474-24FB-3F2A-AD96-3DA8FDE186D6}"/>
              </a:ext>
            </a:extLst>
          </p:cNvPr>
          <p:cNvSpPr/>
          <p:nvPr/>
        </p:nvSpPr>
        <p:spPr>
          <a:xfrm>
            <a:off x="688525" y="1214740"/>
            <a:ext cx="10609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 chia sẻ </a:t>
            </a:r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với bạn tên và nội dung chương trình phát thanh có trong Hình 3 mà em biết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CD157-6571-DAFE-19F2-861DD31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21" y="2054051"/>
            <a:ext cx="3210297" cy="4580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51301-B44D-F23D-0F84-6C0132FEA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65" y="2052626"/>
            <a:ext cx="3210297" cy="46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FEF7C-13BA-0C1F-4B85-27450D1ED2C4}"/>
              </a:ext>
            </a:extLst>
          </p:cNvPr>
          <p:cNvSpPr txBox="1"/>
          <p:nvPr/>
        </p:nvSpPr>
        <p:spPr>
          <a:xfrm>
            <a:off x="1735373" y="669653"/>
            <a:ext cx="9897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chemeClr val="accent1">
                    <a:lumMod val="75000"/>
                  </a:schemeClr>
                </a:solidFill>
                <a:effectLst/>
                <a:latin typeface="Nunito Black" pitchFamily="2" charset="0"/>
              </a:rPr>
              <a:t>  </a:t>
            </a:r>
            <a:r>
              <a:rPr lang="vi-VN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Trong các chương trình có trong Hình 3, chương trình mà em biết là: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37E71-F53E-75B0-6B55-6131ADED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1821" l="9953" r="89810">
                        <a14:foregroundMark x1="12796" y1="89710" x2="81517" y2="91821"/>
                        <a14:foregroundMark x1="81517" y1="91821" x2="85782" y2="91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51" y="1623760"/>
            <a:ext cx="4020111" cy="36104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9E4DA6-BE92-4AC3-BF67-7B65DC4264C6}"/>
              </a:ext>
            </a:extLst>
          </p:cNvPr>
          <p:cNvSpPr/>
          <p:nvPr/>
        </p:nvSpPr>
        <p:spPr>
          <a:xfrm>
            <a:off x="4817376" y="1313684"/>
            <a:ext cx="3483786" cy="523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Thời sự sáng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874FF5-16AB-9C60-2DA2-53B78B50E6B8}"/>
              </a:ext>
            </a:extLst>
          </p:cNvPr>
          <p:cNvSpPr/>
          <p:nvPr/>
        </p:nvSpPr>
        <p:spPr>
          <a:xfrm>
            <a:off x="4817375" y="2018775"/>
            <a:ext cx="3483786" cy="383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Quảng cáo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C0FCB8-4B06-34AF-C0B1-3A21B0F83175}"/>
              </a:ext>
            </a:extLst>
          </p:cNvPr>
          <p:cNvSpPr/>
          <p:nvPr/>
        </p:nvSpPr>
        <p:spPr>
          <a:xfrm>
            <a:off x="4817375" y="2561975"/>
            <a:ext cx="3483786" cy="3831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360</a:t>
            </a:r>
            <a:r>
              <a:rPr lang="en-US" sz="2800" baseline="30000">
                <a:solidFill>
                  <a:srgbClr val="002060"/>
                </a:solidFill>
                <a:latin typeface="Nunito Black" pitchFamily="2" charset="0"/>
              </a:rPr>
              <a:t>0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sức khỏe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A23B64-D60C-44C8-546B-D571C2488110}"/>
              </a:ext>
            </a:extLst>
          </p:cNvPr>
          <p:cNvSpPr/>
          <p:nvPr/>
        </p:nvSpPr>
        <p:spPr>
          <a:xfrm>
            <a:off x="4764064" y="3088793"/>
            <a:ext cx="3521195" cy="421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Kết nối công nghệ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04C6E7-3895-87E1-6BB1-751D27CD48AC}"/>
              </a:ext>
            </a:extLst>
          </p:cNvPr>
          <p:cNvSpPr/>
          <p:nvPr/>
        </p:nvSpPr>
        <p:spPr>
          <a:xfrm>
            <a:off x="4817374" y="3654006"/>
            <a:ext cx="3483784" cy="421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Ca  nhạc thiếu nhi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B8227-70DE-E541-8B62-AEE49CA79BDB}"/>
              </a:ext>
            </a:extLst>
          </p:cNvPr>
          <p:cNvSpPr/>
          <p:nvPr/>
        </p:nvSpPr>
        <p:spPr>
          <a:xfrm>
            <a:off x="4817375" y="4152397"/>
            <a:ext cx="3467884" cy="4215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Đọc truyện dài kì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E46AB2-8CDD-1375-2CCD-429F63966C30}"/>
              </a:ext>
            </a:extLst>
          </p:cNvPr>
          <p:cNvSpPr/>
          <p:nvPr/>
        </p:nvSpPr>
        <p:spPr>
          <a:xfrm>
            <a:off x="4904839" y="4669579"/>
            <a:ext cx="3380420" cy="5059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Thiếu nhi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0A9549-0042-C01D-AEEF-E13A2DD23798}"/>
              </a:ext>
            </a:extLst>
          </p:cNvPr>
          <p:cNvSpPr/>
          <p:nvPr/>
        </p:nvSpPr>
        <p:spPr>
          <a:xfrm>
            <a:off x="4817373" y="5240818"/>
            <a:ext cx="3483785" cy="505997"/>
          </a:xfrm>
          <a:prstGeom prst="round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Giáo dục từ xa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DEA2F-A2C2-26C3-47B1-CE46C170EE16}"/>
              </a:ext>
            </a:extLst>
          </p:cNvPr>
          <p:cNvSpPr/>
          <p:nvPr/>
        </p:nvSpPr>
        <p:spPr>
          <a:xfrm>
            <a:off x="1908897" y="198746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D208D3-3D75-FF70-86EF-BF281E39CDE9}"/>
              </a:ext>
            </a:extLst>
          </p:cNvPr>
          <p:cNvSpPr/>
          <p:nvPr/>
        </p:nvSpPr>
        <p:spPr>
          <a:xfrm>
            <a:off x="1416299" y="1388913"/>
            <a:ext cx="10627360" cy="1981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Đài phát thanh thường phát nhiều kênh phát thanh khác nhau. Mỗi kênh phát thanh gồm nhiều chương trình phát thanh với nội dung đa dạng , phù hợp với nhiều lứa tuổi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D8E90-CE17-CBDF-A81D-F4B635CC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449" y="582475"/>
            <a:ext cx="1457528" cy="2019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2DF6E-241A-F699-3FDB-6984E74B5F5D}"/>
              </a:ext>
            </a:extLst>
          </p:cNvPr>
          <p:cNvSpPr/>
          <p:nvPr/>
        </p:nvSpPr>
        <p:spPr>
          <a:xfrm>
            <a:off x="1734024" y="351642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8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9D407-BFE2-C929-93D2-340D1D34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62" y="2165451"/>
            <a:ext cx="7240010" cy="36676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C37B48-6912-02D0-8C57-02BEF8CA44DB}"/>
              </a:ext>
            </a:extLst>
          </p:cNvPr>
          <p:cNvSpPr txBox="1"/>
          <p:nvPr/>
        </p:nvSpPr>
        <p:spPr>
          <a:xfrm>
            <a:off x="1338812" y="824762"/>
            <a:ext cx="10032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Hãy chia sẻ với bạn tên và nội dung chương trình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 phát thanh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có trong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Hình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3 mà em thích</a:t>
            </a:r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ECF5D-E403-12F5-71E4-9F917E784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3427" l="9043" r="90957">
                        <a14:foregroundMark x1="92021" y1="62911" x2="92021" y2="62911"/>
                        <a14:foregroundMark x1="60638" y1="89202" x2="60638" y2="89202"/>
                        <a14:foregroundMark x1="45213" y1="92958" x2="50000" y2="92958"/>
                        <a14:foregroundMark x1="43617" y1="93427" x2="43617" y2="93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570" y="581942"/>
            <a:ext cx="1129085" cy="1279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B1BFCB-D40F-E84D-EC61-4C14F2003C16}"/>
              </a:ext>
            </a:extLst>
          </p:cNvPr>
          <p:cNvSpPr/>
          <p:nvPr/>
        </p:nvSpPr>
        <p:spPr>
          <a:xfrm>
            <a:off x="1678040" y="20734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3. MỘT SỐ CHƯƠNG TRÌNH PHÁT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7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673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Tahoma</vt:lpstr>
      <vt:lpstr>Calibri Light</vt:lpstr>
      <vt:lpstr>Great Vibes</vt:lpstr>
      <vt:lpstr>Nunito Black</vt:lpstr>
      <vt:lpstr>Gluten</vt:lpstr>
      <vt:lpstr>Sigmar One</vt:lpstr>
      <vt:lpstr>Arial</vt:lpstr>
      <vt:lpstr>Calibri</vt:lpstr>
      <vt:lpstr>Office Theme</vt:lpstr>
      <vt:lpstr>PowerPoint Presentation</vt:lpstr>
      <vt:lpstr>Khởi động</vt:lpstr>
      <vt:lpstr>      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Hồng Đỗ</cp:lastModifiedBy>
  <cp:revision>12</cp:revision>
  <dcterms:created xsi:type="dcterms:W3CDTF">2022-07-16T14:12:11Z</dcterms:created>
  <dcterms:modified xsi:type="dcterms:W3CDTF">2024-10-01T07:54:06Z</dcterms:modified>
</cp:coreProperties>
</file>