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varScale="1">
        <p:scale>
          <a:sx n="64" d="100"/>
          <a:sy n="64"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AA7A92C2-CBF3-9F75-CBEA-88D9D33D3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sp>
        <p:nvSpPr>
          <p:cNvPr id="11" name="文本框 21">
            <a:extLst>
              <a:ext uri="{FF2B5EF4-FFF2-40B4-BE49-F238E27FC236}">
                <a16:creationId xmlns:a16="http://schemas.microsoft.com/office/drawing/2014/main" id="{6F8D9392-0144-58A0-6F14-40983654076C}"/>
              </a:ext>
            </a:extLst>
          </p:cNvPr>
          <p:cNvSpPr txBox="1"/>
          <p:nvPr/>
        </p:nvSpPr>
        <p:spPr>
          <a:xfrm>
            <a:off x="3061279" y="149087"/>
            <a:ext cx="6799423"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15">
            <a:extLst>
              <a:ext uri="{FF2B5EF4-FFF2-40B4-BE49-F238E27FC236}">
                <a16:creationId xmlns:a16="http://schemas.microsoft.com/office/drawing/2014/main"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par>
                                <p:cTn id="32" presetID="50" presetClass="entr" presetSubtype="0" decel="10000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1000" fill="hold"/>
                                        <p:tgtEl>
                                          <p:spTgt spid="11"/>
                                        </p:tgtEl>
                                        <p:attrNameLst>
                                          <p:attrName>ppt_w</p:attrName>
                                        </p:attrNameLst>
                                      </p:cBhvr>
                                      <p:tavLst>
                                        <p:tav tm="0">
                                          <p:val>
                                            <p:strVal val="#ppt_w+.3"/>
                                          </p:val>
                                        </p:tav>
                                        <p:tav tm="100000">
                                          <p:val>
                                            <p:strVal val="#ppt_w"/>
                                          </p:val>
                                        </p:tav>
                                      </p:tavLst>
                                    </p:anim>
                                    <p:anim calcmode="lin" valueType="num">
                                      <p:cBhvr>
                                        <p:cTn id="35" dur="1000" fill="hold"/>
                                        <p:tgtEl>
                                          <p:spTgt spid="11"/>
                                        </p:tgtEl>
                                        <p:attrNameLst>
                                          <p:attrName>ppt_h</p:attrName>
                                        </p:attrNameLst>
                                      </p:cBhvr>
                                      <p:tavLst>
                                        <p:tav tm="0">
                                          <p:val>
                                            <p:strVal val="#ppt_h"/>
                                          </p:val>
                                        </p:tav>
                                        <p:tav tm="100000">
                                          <p:val>
                                            <p:strVal val="#ppt_h"/>
                                          </p:val>
                                        </p:tav>
                                      </p:tavLst>
                                    </p:anim>
                                    <p:animEffect transition="in" filter="fade">
                                      <p:cBhvr>
                                        <p:cTn id="36" dur="10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2" repeatCount="indefinite" fill="remove" display="0">
                  <p:stCondLst>
                    <p:cond delay="indefinite"/>
                  </p:stCondLst>
                  <p:endCondLst>
                    <p:cond evt="onStopAudio" delay="0">
                      <p:tgtEl>
                        <p:sldTgt/>
                      </p:tgtEl>
                    </p:cond>
                  </p:endCondLst>
                </p:cTn>
                <p:tgtEl>
                  <p:spTgt spid="9"/>
                </p:tgtEl>
              </p:cMediaNode>
            </p:audio>
          </p:childTnLst>
        </p:cTn>
      </p:par>
    </p:tnLst>
    <p:bldLst>
      <p:bldP spid="11" grpId="0"/>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0030C85-1305-1AF1-D0D8-F8557DACC9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355</Words>
  <Application>Microsoft Office PowerPoint</Application>
  <PresentationFormat>Widescreen</PresentationFormat>
  <Paragraphs>31</Paragraphs>
  <Slides>20</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等线</vt:lpstr>
      <vt:lpstr>Arial</vt:lpstr>
      <vt:lpstr>Calibri</vt:lpstr>
      <vt:lpstr>Cambria</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Hồng Đỗ</cp:lastModifiedBy>
  <cp:revision>22</cp:revision>
  <dcterms:created xsi:type="dcterms:W3CDTF">2023-08-07T23:31:29Z</dcterms:created>
  <dcterms:modified xsi:type="dcterms:W3CDTF">2024-10-01T09:43:15Z</dcterms:modified>
</cp:coreProperties>
</file>