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1"/>
  </p:notesMasterIdLst>
  <p:sldIdLst>
    <p:sldId id="378" r:id="rId3"/>
    <p:sldId id="326" r:id="rId4"/>
    <p:sldId id="385" r:id="rId5"/>
    <p:sldId id="388" r:id="rId6"/>
    <p:sldId id="380" r:id="rId7"/>
    <p:sldId id="409" r:id="rId8"/>
    <p:sldId id="411" r:id="rId9"/>
    <p:sldId id="265" r:id="rId10"/>
    <p:sldId id="413" r:id="rId11"/>
    <p:sldId id="410" r:id="rId12"/>
    <p:sldId id="412" r:id="rId13"/>
    <p:sldId id="302" r:id="rId14"/>
    <p:sldId id="414" r:id="rId15"/>
    <p:sldId id="400" r:id="rId16"/>
    <p:sldId id="257" r:id="rId17"/>
    <p:sldId id="323" r:id="rId18"/>
    <p:sldId id="332" r:id="rId19"/>
    <p:sldId id="4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64E-8027-4D53-8439-3629D21962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376608-9C8A-4F2E-B82E-E2FD0E958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16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6.jpeg"/><Relationship Id="rId4" Type="http://schemas.openxmlformats.org/officeDocument/2006/relationships/slide" Target="slide17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圆角矩形 1">
            <a:extLst>
              <a:ext uri="{FF2B5EF4-FFF2-40B4-BE49-F238E27FC236}">
                <a16:creationId xmlns:a16="http://schemas.microsoft.com/office/drawing/2014/main" id="{FA8E4F47-A62F-473E-9B67-ACDA3661E113}"/>
              </a:ext>
            </a:extLst>
          </p:cNvPr>
          <p:cNvSpPr/>
          <p:nvPr/>
        </p:nvSpPr>
        <p:spPr>
          <a:xfrm>
            <a:off x="4135437" y="48193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1068505"/>
            <a:chOff x="2422477" y="30848"/>
            <a:chExt cx="6598692" cy="1068505"/>
          </a:xfrm>
        </p:grpSpPr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9580-325C-462D-85BB-0A93E55EC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68" y="1638947"/>
            <a:ext cx="866926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09240" y="2261528"/>
              <a:ext cx="2294677" cy="22661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4677" cy="226619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4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09240" y="2261528"/>
                <a:ext cx="2294677" cy="22661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047390" y="4711"/>
            <a:ext cx="5662527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970842" y="682471"/>
            <a:ext cx="3812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51241"/>
            <a:ext cx="386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293808" y="266857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904375"/>
            <a:ext cx="2687830" cy="3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309">
            <a:off x="7222184" y="-100833"/>
            <a:ext cx="5013025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21926" y="-7299"/>
            <a:ext cx="6077473" cy="31647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239720" y="595246"/>
            <a:ext cx="438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382887" y="426467"/>
            <a:ext cx="4646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21" y="448453"/>
            <a:ext cx="5742074" cy="57420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80949" y="862721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130" y="5444758"/>
            <a:ext cx="1504397" cy="1316347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6558" y="5281510"/>
            <a:ext cx="1504397" cy="1316347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472" y="384794"/>
            <a:ext cx="864857" cy="756750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7649" y="5012810"/>
            <a:ext cx="869754" cy="761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62694-75EE-4874-B595-8685EC12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837" y="916928"/>
            <a:ext cx="6956139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4BB40-E91A-40A8-A628-E328B5252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773" y="-183335"/>
            <a:ext cx="6261135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309</Words>
  <Application>Microsoft Office PowerPoint</Application>
  <PresentationFormat>Widescreen</PresentationFormat>
  <Paragraphs>60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黑体</vt:lpstr>
      <vt:lpstr>#9Slide02 Noi dung dai</vt:lpstr>
      <vt:lpstr>#9Slide02 Tieu de dai</vt:lpstr>
      <vt:lpstr>Arial</vt:lpstr>
      <vt:lpstr>Calibri</vt:lpstr>
      <vt:lpstr>UTM American Sans</vt:lpstr>
      <vt:lpstr>Wingdings</vt:lpstr>
      <vt:lpstr>千库网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Hồng Đỗ</cp:lastModifiedBy>
  <cp:revision>26</cp:revision>
  <dcterms:created xsi:type="dcterms:W3CDTF">2022-08-14T23:09:53Z</dcterms:created>
  <dcterms:modified xsi:type="dcterms:W3CDTF">2024-10-30T01:04:15Z</dcterms:modified>
</cp:coreProperties>
</file>