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0" r:id="rId2"/>
    <p:sldId id="271" r:id="rId3"/>
    <p:sldId id="259" r:id="rId4"/>
    <p:sldId id="257" r:id="rId5"/>
    <p:sldId id="258" r:id="rId6"/>
    <p:sldId id="261" r:id="rId7"/>
    <p:sldId id="262" r:id="rId8"/>
    <p:sldId id="282" r:id="rId9"/>
    <p:sldId id="283" r:id="rId10"/>
    <p:sldId id="284" r:id="rId11"/>
    <p:sldId id="263" r:id="rId12"/>
    <p:sldId id="285" r:id="rId13"/>
    <p:sldId id="286" r:id="rId14"/>
    <p:sldId id="287" r:id="rId15"/>
    <p:sldId id="288" r:id="rId16"/>
    <p:sldId id="289" r:id="rId17"/>
    <p:sldId id="278" r:id="rId18"/>
    <p:sldId id="29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173" autoAdjust="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7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3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A5F42A-DB00-1D34-08AA-9016FE84EE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1905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3106199" y="1076325"/>
            <a:ext cx="8828626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2714625"/>
            <a:ext cx="3918325" cy="3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876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1914525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528482" y="3478794"/>
            <a:ext cx="2992233" cy="3712581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A2ECAC42-7259-0B33-3EAC-65FBE36255A7}"/>
              </a:ext>
            </a:extLst>
          </p:cNvPr>
          <p:cNvSpPr/>
          <p:nvPr/>
        </p:nvSpPr>
        <p:spPr>
          <a:xfrm>
            <a:off x="1428750" y="1309369"/>
            <a:ext cx="9315449" cy="3110231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73465-0CFA-271A-186A-3976DED4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612" y="151977"/>
            <a:ext cx="4583731" cy="1776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3678" y="1732286"/>
            <a:ext cx="8740521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49635" y="3906975"/>
            <a:ext cx="2573685" cy="3193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52389-5277-4108-C913-9791CF2B082E}"/>
              </a:ext>
            </a:extLst>
          </p:cNvPr>
          <p:cNvSpPr txBox="1"/>
          <p:nvPr/>
        </p:nvSpPr>
        <p:spPr>
          <a:xfrm>
            <a:off x="1924050" y="2194233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Tóm tắt được nội dung các bước gieo hạt hoa, cây cảnh trong chậu hoa.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F37BFB-7E54-0B18-AF5C-5EFF50A66238}"/>
              </a:ext>
            </a:extLst>
          </p:cNvPr>
          <p:cNvGrpSpPr/>
          <p:nvPr/>
        </p:nvGrpSpPr>
        <p:grpSpPr>
          <a:xfrm>
            <a:off x="1000399" y="2172731"/>
            <a:ext cx="695051" cy="722870"/>
            <a:chOff x="1025582" y="2434694"/>
            <a:chExt cx="691740" cy="616714"/>
          </a:xfrm>
        </p:grpSpPr>
        <p:sp>
          <p:nvSpPr>
            <p:cNvPr id="5" name="타원 64">
              <a:extLst>
                <a:ext uri="{FF2B5EF4-FFF2-40B4-BE49-F238E27FC236}">
                  <a16:creationId xmlns:a16="http://schemas.microsoft.com/office/drawing/2014/main" id="{F1272DA5-0C61-E35B-B451-FE1F063C7084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" name="그래픽 499">
              <a:extLst>
                <a:ext uri="{FF2B5EF4-FFF2-40B4-BE49-F238E27FC236}">
                  <a16:creationId xmlns:a16="http://schemas.microsoft.com/office/drawing/2014/main" id="{F77AA847-232A-6560-7510-8A42DBF31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50D1F64-9993-2C6B-60BD-E259E1015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8" y="793088"/>
            <a:ext cx="9248434" cy="160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4C391-248D-6600-081E-483006A63282}"/>
              </a:ext>
            </a:extLst>
          </p:cNvPr>
          <p:cNvSpPr txBox="1"/>
          <p:nvPr/>
        </p:nvSpPr>
        <p:spPr>
          <a:xfrm>
            <a:off x="1885950" y="3403908"/>
            <a:ext cx="967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1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Sử dụng được một số dụng cụ cần thiết để gieo hạt hoa, cây cảnh trong chậu.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1168F5-EF64-53F7-8A53-42ADA525E2E3}"/>
              </a:ext>
            </a:extLst>
          </p:cNvPr>
          <p:cNvGrpSpPr/>
          <p:nvPr/>
        </p:nvGrpSpPr>
        <p:grpSpPr>
          <a:xfrm>
            <a:off x="962299" y="3382406"/>
            <a:ext cx="695051" cy="722870"/>
            <a:chOff x="1025582" y="2434694"/>
            <a:chExt cx="691740" cy="616714"/>
          </a:xfrm>
        </p:grpSpPr>
        <p:sp>
          <p:nvSpPr>
            <p:cNvPr id="12" name="타원 64">
              <a:extLst>
                <a:ext uri="{FF2B5EF4-FFF2-40B4-BE49-F238E27FC236}">
                  <a16:creationId xmlns:a16="http://schemas.microsoft.com/office/drawing/2014/main" id="{5E27110B-D5E1-E083-E93D-70B615F83CE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13" name="그래픽 499">
              <a:extLst>
                <a:ext uri="{FF2B5EF4-FFF2-40B4-BE49-F238E27FC236}">
                  <a16:creationId xmlns:a16="http://schemas.microsoft.com/office/drawing/2014/main" id="{600FE9E1-3F5C-C6AE-A51E-A613DC0FF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832659" y="3752850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832659" y="26098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722</Words>
  <Application>Microsoft Office PowerPoint</Application>
  <PresentationFormat>Widescreen</PresentationFormat>
  <Paragraphs>55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Cambria</vt:lpstr>
      <vt:lpstr>Rammetto One</vt:lpstr>
      <vt:lpstr>Tahoma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Hồng Đỗ</cp:lastModifiedBy>
  <cp:revision>36</cp:revision>
  <dcterms:created xsi:type="dcterms:W3CDTF">2023-08-27T09:36:55Z</dcterms:created>
  <dcterms:modified xsi:type="dcterms:W3CDTF">2024-11-01T07:52:07Z</dcterms:modified>
</cp:coreProperties>
</file>