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1"/>
  </p:notesMasterIdLst>
  <p:sldIdLst>
    <p:sldId id="470" r:id="rId3"/>
    <p:sldId id="353" r:id="rId4"/>
    <p:sldId id="485" r:id="rId5"/>
    <p:sldId id="471" r:id="rId6"/>
    <p:sldId id="479" r:id="rId7"/>
    <p:sldId id="486" r:id="rId8"/>
    <p:sldId id="312" r:id="rId9"/>
    <p:sldId id="2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2B876-D8B7-4F23-BD71-E25A08E707C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58F6E-129D-4D54-9E17-67D94E897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7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71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0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5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1170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0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2859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2982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9384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835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5184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4920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208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82413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1200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9962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0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6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6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F20D1F7-0380-405B-4A58-B898222105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85724"/>
            <a:ext cx="1476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0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2940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1">
            <a:extLst>
              <a:ext uri="{FF2B5EF4-FFF2-40B4-BE49-F238E27FC236}">
                <a16:creationId xmlns:a16="http://schemas.microsoft.com/office/drawing/2014/main" id="{5E58772C-DF0C-46F5-9A8F-DE45BCDCC777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7EE0C-74DB-439C-8BD7-D61067FB8F14}"/>
              </a:ext>
            </a:extLst>
          </p:cNvPr>
          <p:cNvPicPr/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CFF96-B7F8-49E3-BFBC-1F1DA4C71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831" y="982655"/>
            <a:ext cx="3706689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92A3FE-DF2D-D578-5772-AEAFD5251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342" y="1647365"/>
            <a:ext cx="7699915" cy="1810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347E4-B2AF-4B0B-3B43-F4EFEF9A7106}"/>
              </a:ext>
            </a:extLst>
          </p:cNvPr>
          <p:cNvSpPr txBox="1"/>
          <p:nvPr/>
        </p:nvSpPr>
        <p:spPr>
          <a:xfrm>
            <a:off x="7143750" y="3505200"/>
            <a:ext cx="267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DACBEF82-E1CD-4C84-AAF7-A36A17C9B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635461-7802-41E5-A761-7BC3D43C9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EBF8431B-A770-46C5-BC01-F724E1161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3B7AAA5B-692B-4A46-9258-6EDC1933F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89" y="923169"/>
            <a:ext cx="9249022" cy="29702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56997-D23B-2D94-C476-2725291C0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210" y="1395120"/>
            <a:ext cx="8815580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11200" y="538480"/>
              <a:ext cx="10972800" cy="5245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13">
            <a:extLst>
              <a:ext uri="{FF2B5EF4-FFF2-40B4-BE49-F238E27FC236}">
                <a16:creationId xmlns:a16="http://schemas.microsoft.com/office/drawing/2014/main" id="{B7D6B472-72CB-4DF8-AFA4-4D004F8B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2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B1797BCD-8B7A-4A40-8DE0-3CD48852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95" y="2717800"/>
            <a:ext cx="3959211" cy="3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92CF1-4059-6C82-E9AB-8C30D3853882}"/>
              </a:ext>
            </a:extLst>
          </p:cNvPr>
          <p:cNvSpPr txBox="1"/>
          <p:nvPr/>
        </p:nvSpPr>
        <p:spPr>
          <a:xfrm>
            <a:off x="1885950" y="1666875"/>
            <a:ext cx="6838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C8878A-A3BC-C4EC-62CF-368F5B348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12" y="376237"/>
            <a:ext cx="9596438" cy="59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6392631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A9EED-BDCC-FC54-A58C-5EF130AD42C0}"/>
              </a:ext>
            </a:extLst>
          </p:cNvPr>
          <p:cNvSpPr txBox="1"/>
          <p:nvPr/>
        </p:nvSpPr>
        <p:spPr>
          <a:xfrm>
            <a:off x="2924175" y="1685925"/>
            <a:ext cx="5419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Vẽ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tranh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về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hoạt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động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thích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nhất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trường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tô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bức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tranh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ấy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517D9F-B035-4A51-8164-1F18F467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52" y="1216031"/>
            <a:ext cx="9035055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53</Words>
  <Application>Microsoft Office PowerPoint</Application>
  <PresentationFormat>Widescreen</PresentationFormat>
  <Paragraphs>13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Arial</vt:lpstr>
      <vt:lpstr>Calibri</vt:lpstr>
      <vt:lpstr>Georgia</vt:lpstr>
      <vt:lpstr>​​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Hồng Đỗ</cp:lastModifiedBy>
  <cp:revision>8</cp:revision>
  <dcterms:created xsi:type="dcterms:W3CDTF">2023-05-28T06:38:32Z</dcterms:created>
  <dcterms:modified xsi:type="dcterms:W3CDTF">2024-11-21T01:06:20Z</dcterms:modified>
</cp:coreProperties>
</file>