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 id="2147483688" r:id="rId4"/>
  </p:sldMasterIdLst>
  <p:notesMasterIdLst>
    <p:notesMasterId r:id="rId35"/>
  </p:notesMasterIdLst>
  <p:sldIdLst>
    <p:sldId id="325" r:id="rId5"/>
    <p:sldId id="281" r:id="rId6"/>
    <p:sldId id="259" r:id="rId7"/>
    <p:sldId id="301" r:id="rId8"/>
    <p:sldId id="302" r:id="rId9"/>
    <p:sldId id="291" r:id="rId10"/>
    <p:sldId id="304" r:id="rId11"/>
    <p:sldId id="272" r:id="rId12"/>
    <p:sldId id="295" r:id="rId13"/>
    <p:sldId id="303" r:id="rId14"/>
    <p:sldId id="305" r:id="rId15"/>
    <p:sldId id="306" r:id="rId16"/>
    <p:sldId id="307" r:id="rId17"/>
    <p:sldId id="308" r:id="rId18"/>
    <p:sldId id="484" r:id="rId19"/>
    <p:sldId id="310" r:id="rId20"/>
    <p:sldId id="287" r:id="rId21"/>
    <p:sldId id="261" r:id="rId22"/>
    <p:sldId id="311" r:id="rId23"/>
    <p:sldId id="312" r:id="rId24"/>
    <p:sldId id="289" r:id="rId25"/>
    <p:sldId id="313" r:id="rId26"/>
    <p:sldId id="314" r:id="rId27"/>
    <p:sldId id="354" r:id="rId28"/>
    <p:sldId id="479" r:id="rId29"/>
    <p:sldId id="480" r:id="rId30"/>
    <p:sldId id="481" r:id="rId31"/>
    <p:sldId id="482" r:id="rId32"/>
    <p:sldId id="483"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52"/>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14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9128036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24327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5474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16500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99181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379488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07491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8627831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8509060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95182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44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805105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558603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2456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997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26.xml"/><Relationship Id="rId5" Type="http://schemas.openxmlformats.org/officeDocument/2006/relationships/image" Target="../media/image3.pn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8257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3075D3C8-753A-49E9-B584-29D667D0B5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10" name="Picture 9">
            <a:extLst>
              <a:ext uri="{FF2B5EF4-FFF2-40B4-BE49-F238E27FC236}">
                <a16:creationId xmlns:a16="http://schemas.microsoft.com/office/drawing/2014/main" id="{3B0D41E0-695F-420E-A6DC-1D325ECCD7C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61B84C0-3F67-4D69-AE74-FFD2F2E81E3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7916200-F5E2-411D-9708-FBA8BBF4F11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967252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3670235560"/>
      </p:ext>
    </p:extLst>
  </p:cSld>
  <p:clrMap bg1="lt1" tx1="dk1" bg2="lt2" tx2="dk2" accent1="accent1" accent2="accent2" accent3="accent3" accent4="accent4" accent5="accent5" accent6="accent6" hlink="hlink" folHlink="folHlink"/>
  <p:sldLayoutIdLst>
    <p:sldLayoutId id="214748368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59.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notesSlide" Target="../notesSlides/notesSlide24.xml"/><Relationship Id="rId11" Type="http://schemas.openxmlformats.org/officeDocument/2006/relationships/image" Target="../media/image54.png"/><Relationship Id="rId5" Type="http://schemas.openxmlformats.org/officeDocument/2006/relationships/slideLayout" Target="../slideLayouts/slideLayout20.xm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0.png"/><Relationship Id="rId4" Type="http://schemas.openxmlformats.org/officeDocument/2006/relationships/audio" Target="../media/media3.mp3"/><Relationship Id="rId9" Type="http://schemas.openxmlformats.org/officeDocument/2006/relationships/image" Target="../media/image52.jpeg"/><Relationship Id="rId1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5.jpe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61.jpeg"/><Relationship Id="rId12" Type="http://schemas.openxmlformats.org/officeDocument/2006/relationships/image" Target="../media/image52.jpe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59.png"/><Relationship Id="rId1" Type="http://schemas.microsoft.com/office/2007/relationships/media" Target="../media/media2.mp3"/><Relationship Id="rId6" Type="http://schemas.openxmlformats.org/officeDocument/2006/relationships/notesSlide" Target="../notesSlides/notesSlide25.xml"/><Relationship Id="rId11" Type="http://schemas.openxmlformats.org/officeDocument/2006/relationships/image" Target="../media/image54.png"/><Relationship Id="rId5" Type="http://schemas.openxmlformats.org/officeDocument/2006/relationships/slideLayout" Target="../slideLayouts/slideLayout20.xml"/><Relationship Id="rId15" Type="http://schemas.openxmlformats.org/officeDocument/2006/relationships/image" Target="../media/image57.jpeg"/><Relationship Id="rId10" Type="http://schemas.openxmlformats.org/officeDocument/2006/relationships/image" Target="../media/image53.png"/><Relationship Id="rId19" Type="http://schemas.microsoft.com/office/2007/relationships/hdphoto" Target="../media/hdphoto5.wdp"/><Relationship Id="rId4" Type="http://schemas.openxmlformats.org/officeDocument/2006/relationships/audio" Target="../media/media3.mp3"/><Relationship Id="rId9" Type="http://schemas.microsoft.com/office/2007/relationships/hdphoto" Target="../media/hdphoto6.wdp"/><Relationship Id="rId14"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jpeg"/><Relationship Id="rId18" Type="http://schemas.openxmlformats.org/officeDocument/2006/relationships/image" Target="../media/image65.png"/><Relationship Id="rId3" Type="http://schemas.microsoft.com/office/2007/relationships/media" Target="../media/media3.mp3"/><Relationship Id="rId7" Type="http://schemas.openxmlformats.org/officeDocument/2006/relationships/image" Target="../media/image63.jpeg"/><Relationship Id="rId12" Type="http://schemas.openxmlformats.org/officeDocument/2006/relationships/image" Target="../media/image55.jpe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0.png"/><Relationship Id="rId1" Type="http://schemas.microsoft.com/office/2007/relationships/media" Target="../media/media2.mp3"/><Relationship Id="rId6" Type="http://schemas.openxmlformats.org/officeDocument/2006/relationships/notesSlide" Target="../notesSlides/notesSlide26.xml"/><Relationship Id="rId11" Type="http://schemas.openxmlformats.org/officeDocument/2006/relationships/image" Target="../media/image64.png"/><Relationship Id="rId5" Type="http://schemas.openxmlformats.org/officeDocument/2006/relationships/slideLayout" Target="../slideLayouts/slideLayout20.xml"/><Relationship Id="rId15" Type="http://schemas.microsoft.com/office/2007/relationships/hdphoto" Target="../media/hdphoto4.wdp"/><Relationship Id="rId10" Type="http://schemas.openxmlformats.org/officeDocument/2006/relationships/image" Target="../media/image52.jpeg"/><Relationship Id="rId4" Type="http://schemas.openxmlformats.org/officeDocument/2006/relationships/audio" Target="../media/media3.mp3"/><Relationship Id="rId9" Type="http://schemas.openxmlformats.org/officeDocument/2006/relationships/image" Target="../media/image54.pn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8.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pic>
        <p:nvPicPr>
          <p:cNvPr id="9" name="Picture 8">
            <a:extLst>
              <a:ext uri="{FF2B5EF4-FFF2-40B4-BE49-F238E27FC236}">
                <a16:creationId xmlns:a16="http://schemas.microsoft.com/office/drawing/2014/main" id="{5CC788CE-BAB9-45F7-B767-7E0C04A62B44}"/>
              </a:ext>
            </a:extLst>
          </p:cNvPr>
          <p:cNvPicPr>
            <a:picLocks noChangeAspect="1"/>
          </p:cNvPicPr>
          <p:nvPr/>
        </p:nvPicPr>
        <p:blipFill>
          <a:blip r:embed="rId5"/>
          <a:stretch>
            <a:fillRect/>
          </a:stretch>
        </p:blipFill>
        <p:spPr>
          <a:xfrm>
            <a:off x="4380234" y="3012062"/>
            <a:ext cx="2840982" cy="1926503"/>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0" name="文本框 18">
            <a:extLst>
              <a:ext uri="{FF2B5EF4-FFF2-40B4-BE49-F238E27FC236}">
                <a16:creationId xmlns:a16="http://schemas.microsoft.com/office/drawing/2014/main" id="{25F4EADA-BE3B-FFC3-AE01-1AD28BFDBD40}"/>
              </a:ext>
            </a:extLst>
          </p:cNvPr>
          <p:cNvSpPr txBox="1"/>
          <p:nvPr/>
        </p:nvSpPr>
        <p:spPr>
          <a:xfrm>
            <a:off x="4626752" y="105711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3" name="TextBox 12">
            <a:extLst>
              <a:ext uri="{FF2B5EF4-FFF2-40B4-BE49-F238E27FC236}">
                <a16:creationId xmlns:a16="http://schemas.microsoft.com/office/drawing/2014/main" id="{B1D8EAE5-C250-D200-C549-F57D6382A418}"/>
              </a:ext>
            </a:extLst>
          </p:cNvPr>
          <p:cNvSpPr txBox="1"/>
          <p:nvPr/>
        </p:nvSpPr>
        <p:spPr>
          <a:xfrm>
            <a:off x="2685221" y="2039177"/>
            <a:ext cx="7144579" cy="1107996"/>
          </a:xfrm>
          <a:prstGeom prst="rect">
            <a:avLst/>
          </a:prstGeom>
          <a:noFill/>
        </p:spPr>
        <p:txBody>
          <a:bodyPr wrap="square" rtlCol="0">
            <a:spAutoFit/>
          </a:bodyPr>
          <a:lstStyle/>
          <a:p>
            <a:r>
              <a:rPr lang="en-US" sz="6600" dirty="0" err="1">
                <a:solidFill>
                  <a:srgbClr val="002060"/>
                </a:solidFill>
                <a:latin typeface="Calibri" panose="020F0502020204030204" pitchFamily="34" charset="0"/>
                <a:cs typeface="Calibri" panose="020F0502020204030204" pitchFamily="34" charset="0"/>
              </a:rPr>
              <a:t>Bài</a:t>
            </a:r>
            <a:r>
              <a:rPr lang="en-US" sz="6600" dirty="0">
                <a:solidFill>
                  <a:srgbClr val="002060"/>
                </a:solidFill>
                <a:latin typeface="Calibri" panose="020F0502020204030204" pitchFamily="34" charset="0"/>
                <a:cs typeface="Calibri" panose="020F0502020204030204" pitchFamily="34" charset="0"/>
              </a:rPr>
              <a:t> 4: Ham </a:t>
            </a:r>
            <a:r>
              <a:rPr lang="en-US" sz="6600" dirty="0" err="1">
                <a:solidFill>
                  <a:srgbClr val="002060"/>
                </a:solidFill>
                <a:latin typeface="Calibri" panose="020F0502020204030204" pitchFamily="34" charset="0"/>
                <a:cs typeface="Calibri" panose="020F0502020204030204" pitchFamily="34" charset="0"/>
              </a:rPr>
              <a:t>học</a:t>
            </a:r>
            <a:r>
              <a:rPr lang="en-US" sz="6600" dirty="0">
                <a:solidFill>
                  <a:srgbClr val="002060"/>
                </a:solidFill>
                <a:latin typeface="Calibri" panose="020F0502020204030204" pitchFamily="34" charset="0"/>
                <a:cs typeface="Calibri" panose="020F0502020204030204" pitchFamily="34" charset="0"/>
              </a:rPr>
              <a:t> </a:t>
            </a:r>
            <a:r>
              <a:rPr lang="en-US" sz="6600" dirty="0" err="1">
                <a:solidFill>
                  <a:srgbClr val="002060"/>
                </a:solidFill>
                <a:latin typeface="Calibri" panose="020F0502020204030204" pitchFamily="34" charset="0"/>
                <a:cs typeface="Calibri" panose="020F0502020204030204" pitchFamily="34" charset="0"/>
              </a:rPr>
              <a:t>hỏi</a:t>
            </a:r>
            <a:endParaRPr lang="en-US" sz="6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6" name="文本框 18">
            <a:extLst>
              <a:ext uri="{FF2B5EF4-FFF2-40B4-BE49-F238E27FC236}">
                <a16:creationId xmlns:a16="http://schemas.microsoft.com/office/drawing/2014/main" id="{2C1B33F2-37E5-25E8-2B65-0268A3880FB2}"/>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7" name="文本框 18">
            <a:extLst>
              <a:ext uri="{FF2B5EF4-FFF2-40B4-BE49-F238E27FC236}">
                <a16:creationId xmlns:a16="http://schemas.microsoft.com/office/drawing/2014/main" id="{30E386C8-E3DA-54FC-65C6-B5277E30DAF3}"/>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28" name="Group 27">
            <a:extLst>
              <a:ext uri="{FF2B5EF4-FFF2-40B4-BE49-F238E27FC236}">
                <a16:creationId xmlns:a16="http://schemas.microsoft.com/office/drawing/2014/main" id="{C6973259-ADB9-4FA7-2ABE-918F99661B03}"/>
              </a:ext>
            </a:extLst>
          </p:cNvPr>
          <p:cNvGrpSpPr/>
          <p:nvPr/>
        </p:nvGrpSpPr>
        <p:grpSpPr>
          <a:xfrm>
            <a:off x="2179200" y="432487"/>
            <a:ext cx="6871454" cy="887446"/>
            <a:chOff x="7916273" y="1051832"/>
            <a:chExt cx="4054054" cy="1327785"/>
          </a:xfrm>
        </p:grpSpPr>
        <p:sp>
          <p:nvSpPr>
            <p:cNvPr id="29" name="Freeform: Shape 28">
              <a:extLst>
                <a:ext uri="{FF2B5EF4-FFF2-40B4-BE49-F238E27FC236}">
                  <a16:creationId xmlns:a16="http://schemas.microsoft.com/office/drawing/2014/main" id="{1CF24F4E-227B-E1ED-5689-2BD1FA41529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0" name="图片 8">
              <a:extLst>
                <a:ext uri="{FF2B5EF4-FFF2-40B4-BE49-F238E27FC236}">
                  <a16:creationId xmlns:a16="http://schemas.microsoft.com/office/drawing/2014/main" id="{DC3F4640-97D3-251F-E931-CA88BBE8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1" name="文本框 18">
            <a:extLst>
              <a:ext uri="{FF2B5EF4-FFF2-40B4-BE49-F238E27FC236}">
                <a16:creationId xmlns:a16="http://schemas.microsoft.com/office/drawing/2014/main" id="{01E8E8DB-D6E6-6E63-6800-D39E96481079}"/>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2" name="文本框 18">
            <a:extLst>
              <a:ext uri="{FF2B5EF4-FFF2-40B4-BE49-F238E27FC236}">
                <a16:creationId xmlns:a16="http://schemas.microsoft.com/office/drawing/2014/main" id="{A750B1DB-441C-B064-7A87-84D533CE9837}"/>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3" name="文本框 18">
            <a:extLst>
              <a:ext uri="{FF2B5EF4-FFF2-40B4-BE49-F238E27FC236}">
                <a16:creationId xmlns:a16="http://schemas.microsoft.com/office/drawing/2014/main" id="{BAC05B5C-D4FF-4740-6EBB-526CC42F7D08}"/>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680375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6">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8D33747-BB5D-2C0C-8E36-74A14DBF9115}"/>
              </a:ext>
            </a:extLst>
          </p:cNvPr>
          <p:cNvPicPr>
            <a:picLocks noChangeAspect="1"/>
          </p:cNvPicPr>
          <p:nvPr/>
        </p:nvPicPr>
        <p:blipFill>
          <a:blip r:embed="rId3"/>
          <a:stretch>
            <a:fillRect/>
          </a:stretch>
        </p:blipFill>
        <p:spPr>
          <a:xfrm>
            <a:off x="2280419" y="2617021"/>
            <a:ext cx="5688061" cy="1566808"/>
          </a:xfrm>
          <a:prstGeom prst="rect">
            <a:avLst/>
          </a:prstGeom>
        </p:spPr>
      </p:pic>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Đâu là việc thể hiện sự ham học 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2"/>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4847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Hỏi mẹ cách nấu ăn</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Chơi bóng đá</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4847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Ngủ</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50"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4254223" y="432163"/>
            <a:ext cx="585337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Lợi ích của việc ham học 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6" cy="1050607"/>
            <a:chOff x="2751557" y="2332622"/>
            <a:chExt cx="4563642" cy="787955"/>
          </a:xfrm>
        </p:grpSpPr>
        <p:grpSp>
          <p:nvGrpSpPr>
            <p:cNvPr id="9" name="Group 8"/>
            <p:cNvGrpSpPr/>
            <p:nvPr/>
          </p:nvGrpSpPr>
          <p:grpSpPr>
            <a:xfrm>
              <a:off x="3886200" y="2409368"/>
              <a:ext cx="3428999" cy="668956"/>
              <a:chOff x="3733801" y="2677997"/>
              <a:chExt cx="2123147" cy="668956"/>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798861" y="2824459"/>
                <a:ext cx="18288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Được đi chơi</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320537"/>
            <a:ext cx="5966463" cy="1034585"/>
            <a:chOff x="2840351" y="3240403"/>
            <a:chExt cx="4474847" cy="775939"/>
          </a:xfrm>
        </p:grpSpPr>
        <p:grpSp>
          <p:nvGrpSpPr>
            <p:cNvPr id="12" name="Group 11"/>
            <p:cNvGrpSpPr/>
            <p:nvPr/>
          </p:nvGrpSpPr>
          <p:grpSpPr>
            <a:xfrm>
              <a:off x="3892156" y="3272769"/>
              <a:ext cx="3423042" cy="668956"/>
              <a:chOff x="3733800" y="3473177"/>
              <a:chExt cx="2123147" cy="668956"/>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776641" y="3655045"/>
                <a:ext cx="18288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Không có lợi ích gì</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715581"/>
              <a:chOff x="3733801" y="4256491"/>
              <a:chExt cx="2123147" cy="715581"/>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828135" y="4256491"/>
                <a:ext cx="1828800" cy="7155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Được thầy cô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khen ngợi.</a:t>
                </a: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Bạn nhỏ trong tranh có là người ham học hỏi</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3458" y="1773549"/>
            <a:ext cx="3831755" cy="5484044"/>
          </a:xfrm>
          <a:prstGeom prst="rect">
            <a:avLst/>
          </a:prstGeom>
        </p:spPr>
      </p:pic>
      <p:grpSp>
        <p:nvGrpSpPr>
          <p:cNvPr id="26" name="Group 25"/>
          <p:cNvGrpSpPr/>
          <p:nvPr/>
        </p:nvGrpSpPr>
        <p:grpSpPr>
          <a:xfrm>
            <a:off x="4186933" y="3476648"/>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4186608" y="4669851"/>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095645" y="2720757"/>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8939713" y="4009750"/>
            <a:ext cx="1208767" cy="2170285"/>
          </a:xfrm>
          <a:prstGeom prst="rect">
            <a:avLst/>
          </a:prstGeom>
        </p:spPr>
      </p:pic>
      <p:pic>
        <p:nvPicPr>
          <p:cNvPr id="48" name="Picture 47">
            <a:extLst>
              <a:ext uri="{FF2B5EF4-FFF2-40B4-BE49-F238E27FC236}">
                <a16:creationId xmlns:a16="http://schemas.microsoft.com/office/drawing/2014/main" id="{9CC1248F-4B10-4DBB-9BC2-5D64F20328C6}"/>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903745" y="517732"/>
            <a:ext cx="3831756" cy="21263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4697778"/>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2522879" y="1448767"/>
            <a:ext cx="714623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hãy</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cùng</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thực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hiện</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việc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học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hỏi</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nhiều</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thứ</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để</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trở</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người</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ích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cho</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đất</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nước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nhé</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83" y="2168484"/>
            <a:ext cx="5090793" cy="50907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850"/>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grpSp>
        <p:nvGrpSpPr>
          <p:cNvPr id="16" name="Group 15">
            <a:extLst>
              <a:ext uri="{FF2B5EF4-FFF2-40B4-BE49-F238E27FC236}">
                <a16:creationId xmlns:a16="http://schemas.microsoft.com/office/drawing/2014/main"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1085</Words>
  <Application>Microsoft Office PowerPoint</Application>
  <PresentationFormat>Widescreen</PresentationFormat>
  <Paragraphs>96</Paragraphs>
  <Slides>30</Slides>
  <Notes>28</Notes>
  <HiddenSlides>0</HiddenSlides>
  <MMClips>9</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Chango</vt:lpstr>
      <vt:lpstr>等线</vt:lpstr>
      <vt:lpstr>等线 Light</vt:lpstr>
      <vt:lpstr>微软雅黑</vt:lpstr>
      <vt:lpstr>Arial</vt:lpstr>
      <vt:lpstr>Calibri</vt:lpstr>
      <vt:lpstr>Cambria</vt:lpstr>
      <vt:lpstr>SVN-Hole Hearted</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2022-07-15T01:13:52Z</dcterms:created>
  <dcterms:modified xsi:type="dcterms:W3CDTF">2023-11-06T00:38:38Z</dcterms:modified>
</cp:coreProperties>
</file>