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9"/>
  </p:notesMasterIdLst>
  <p:sldIdLst>
    <p:sldId id="257" r:id="rId3"/>
    <p:sldId id="259" r:id="rId4"/>
    <p:sldId id="262" r:id="rId5"/>
    <p:sldId id="260" r:id="rId6"/>
    <p:sldId id="263" r:id="rId7"/>
    <p:sldId id="275" r:id="rId8"/>
    <p:sldId id="268" r:id="rId9"/>
    <p:sldId id="294" r:id="rId10"/>
    <p:sldId id="269" r:id="rId11"/>
    <p:sldId id="295" r:id="rId12"/>
    <p:sldId id="270" r:id="rId13"/>
    <p:sldId id="261" r:id="rId14"/>
    <p:sldId id="272" r:id="rId15"/>
    <p:sldId id="296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4599-81C5-4119-9DA5-48D0350FEB2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59350-9933-4B18-A82F-4617DBFCC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9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1371600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25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1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2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7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3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51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5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1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12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20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4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32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67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30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6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40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8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81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23A74-B62E-74E7-CC9F-08BC3DC4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86" y="139797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8128A-FD15-92B1-28EB-9741F5E5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650" y="2299109"/>
            <a:ext cx="7693819" cy="2280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E1C61-76A3-41B6-7C69-1A785773B3F6}"/>
              </a:ext>
            </a:extLst>
          </p:cNvPr>
          <p:cNvSpPr txBox="1"/>
          <p:nvPr/>
        </p:nvSpPr>
        <p:spPr>
          <a:xfrm>
            <a:off x="5753100" y="430530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hà cổ Hội An: Khám phá kiến trúc nhà phố cổ trăm năm đẹp - Tour Hội An">
            <a:extLst>
              <a:ext uri="{FF2B5EF4-FFF2-40B4-BE49-F238E27FC236}">
                <a16:creationId xmlns:a16="http://schemas.microsoft.com/office/drawing/2014/main" id="{6DFC6AE7-1D10-441B-70B0-5EB842DD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8420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2BDF2843-07F0-8366-78FA-EB4B061E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8371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rúc phố cổ Hội An: Ấn tượng độc đáo miền di sản">
            <a:extLst>
              <a:ext uri="{FF2B5EF4-FFF2-40B4-BE49-F238E27FC236}">
                <a16:creationId xmlns:a16="http://schemas.microsoft.com/office/drawing/2014/main" id="{BE76ACEA-E259-8D24-4221-0F10607A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59241-51EC-CA79-C256-D9B09E93477C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Hội</a:t>
            </a:r>
            <a:r>
              <a:rPr lang="en-US" sz="3600" dirty="0">
                <a:solidFill>
                  <a:srgbClr val="FF0000"/>
                </a:solidFill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8022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Cơ chế, chính sách đặc thù phát triển Thành phố Hồ Chí Minh">
            <a:extLst>
              <a:ext uri="{FF2B5EF4-FFF2-40B4-BE49-F238E27FC236}">
                <a16:creationId xmlns:a16="http://schemas.microsoft.com/office/drawing/2014/main" id="{AFCB5EA8-A689-07A6-2CE9-5A6F1F8A9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à Nội – Thành phố sáng tạo một mục tiêu phát triển Thủ đô nhiệm kỳ tới">
            <a:extLst>
              <a:ext uri="{FF2B5EF4-FFF2-40B4-BE49-F238E27FC236}">
                <a16:creationId xmlns:a16="http://schemas.microsoft.com/office/drawing/2014/main" id="{ECAEC7CA-677D-1503-5834-7DCAA7806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2" b="-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à Nẵng kịp thời tháo gỡ các điểm nghẽn và khơi thông nguồn lực để phát  triển">
            <a:extLst>
              <a:ext uri="{FF2B5EF4-FFF2-40B4-BE49-F238E27FC236}">
                <a16:creationId xmlns:a16="http://schemas.microsoft.com/office/drawing/2014/main" id="{336859A6-02A0-130A-31D3-1DAAABA05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r="10579" b="-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6FA63C-CE73-C30B-A8C2-6D999A9BF9F4}"/>
              </a:ext>
            </a:extLst>
          </p:cNvPr>
          <p:cNvSpPr/>
          <p:nvPr/>
        </p:nvSpPr>
        <p:spPr>
          <a:xfrm>
            <a:off x="1847849" y="3152774"/>
            <a:ext cx="290512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HCM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9FC850-FFC9-F1D9-96F3-FFFC7D1AB843}"/>
              </a:ext>
            </a:extLst>
          </p:cNvPr>
          <p:cNvSpPr/>
          <p:nvPr/>
        </p:nvSpPr>
        <p:spPr>
          <a:xfrm>
            <a:off x="1733551" y="5800724"/>
            <a:ext cx="3076574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Nội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7F0FCD-7155-1CD7-ABA9-6BFC6D6AB4BB}"/>
              </a:ext>
            </a:extLst>
          </p:cNvPr>
          <p:cNvSpPr/>
          <p:nvPr/>
        </p:nvSpPr>
        <p:spPr>
          <a:xfrm>
            <a:off x="7648575" y="6181724"/>
            <a:ext cx="341947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Nẵng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64558C9-F8D7-8464-2D00-25D2E1B1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86" y="1877433"/>
            <a:ext cx="715122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CDE954-E6E1-985B-4DCB-B1A1EA3F3411}"/>
              </a:ext>
            </a:extLst>
          </p:cNvPr>
          <p:cNvSpPr txBox="1"/>
          <p:nvPr/>
        </p:nvSpPr>
        <p:spPr>
          <a:xfrm>
            <a:off x="1081960" y="317914"/>
            <a:ext cx="10428432" cy="1077218"/>
          </a:xfrm>
          <a:prstGeom prst="rect">
            <a:avLst/>
          </a:prstGeom>
          <a:solidFill>
            <a:srgbClr val="FCCA64"/>
          </a:solidFill>
          <a:ln>
            <a:noFill/>
          </a:ln>
        </p:spPr>
        <p:txBody>
          <a:bodyPr wrap="non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cảnh ở thành phố và ở quê có gì khác nhau? 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 dán bức tranh nơi em sống và giới thiệu với các bạn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B8957-CD11-2289-3347-718D6209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69" y="1540873"/>
            <a:ext cx="9190355" cy="4940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8EA9F-5F44-FF64-A92C-803E6B8E30EB}"/>
              </a:ext>
            </a:extLst>
          </p:cNvPr>
          <p:cNvSpPr txBox="1"/>
          <p:nvPr/>
        </p:nvSpPr>
        <p:spPr>
          <a:xfrm>
            <a:off x="5953125" y="481965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Quang </a:t>
            </a:r>
            <a:r>
              <a:rPr lang="en-US" sz="2400" b="1" dirty="0" err="1">
                <a:solidFill>
                  <a:srgbClr val="FF0000"/>
                </a:solidFill>
              </a:rPr>
              <a:t>cảnh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tầng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nhiều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làng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quê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cảnh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yên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ngói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cò</a:t>
            </a:r>
            <a:r>
              <a:rPr lang="en-US" sz="2400" b="1" dirty="0">
                <a:solidFill>
                  <a:srgbClr val="FF0000"/>
                </a:solidFill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2356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634E0-9B1B-A196-1F22-7D4E9099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3" y="1314450"/>
            <a:ext cx="11507444" cy="43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88B18B-3BAE-1354-040C-D4B1639F4493}"/>
              </a:ext>
            </a:extLst>
          </p:cNvPr>
          <p:cNvSpPr txBox="1"/>
          <p:nvPr/>
        </p:nvSpPr>
        <p:spPr>
          <a:xfrm>
            <a:off x="4500880" y="2346837"/>
            <a:ext cx="2986571" cy="523220"/>
          </a:xfrm>
          <a:prstGeom prst="homePlate">
            <a:avLst/>
          </a:prstGeom>
          <a:solidFill>
            <a:srgbClr val="D8E1B5"/>
          </a:solidFill>
          <a:ln w="19050">
            <a:solidFill>
              <a:srgbClr val="99AF46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GV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B2F42D-BC70-5B0D-3B55-103CF5D56D12}"/>
              </a:ext>
            </a:extLst>
          </p:cNvPr>
          <p:cNvSpPr txBox="1"/>
          <p:nvPr/>
        </p:nvSpPr>
        <p:spPr>
          <a:xfrm>
            <a:off x="4500880" y="3513491"/>
            <a:ext cx="3338195" cy="523220"/>
          </a:xfrm>
          <a:prstGeom prst="homePlate">
            <a:avLst/>
          </a:prstGeom>
          <a:solidFill>
            <a:srgbClr val="D8E1B5"/>
          </a:solidFill>
          <a:ln w="19050">
            <a:solidFill>
              <a:srgbClr val="99AF46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AEB82D9-4EFF-29A6-E34B-05CE477C1B60}"/>
              </a:ext>
            </a:extLst>
          </p:cNvPr>
          <p:cNvGrpSpPr/>
          <p:nvPr/>
        </p:nvGrpSpPr>
        <p:grpSpPr>
          <a:xfrm>
            <a:off x="0" y="2357120"/>
            <a:ext cx="4500880" cy="4500880"/>
            <a:chOff x="0" y="2357120"/>
            <a:chExt cx="4500880" cy="4500880"/>
          </a:xfrm>
        </p:grpSpPr>
        <p:pic>
          <p:nvPicPr>
            <p:cNvPr id="12" name="图片 1" descr="千库网_手绘卡通学习日记_元素编号12821433">
              <a:extLst>
                <a:ext uri="{FF2B5EF4-FFF2-40B4-BE49-F238E27FC236}">
                  <a16:creationId xmlns:a16="http://schemas.microsoft.com/office/drawing/2014/main" id="{FCC00EE0-C16C-D69F-A43B-55311804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57120"/>
              <a:ext cx="4500880" cy="4500880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0C2C9280-E174-8661-279C-4D9FC1B52248}"/>
                </a:ext>
              </a:extLst>
            </p:cNvPr>
            <p:cNvSpPr/>
            <p:nvPr/>
          </p:nvSpPr>
          <p:spPr>
            <a:xfrm>
              <a:off x="831273" y="2870057"/>
              <a:ext cx="1357745" cy="399616"/>
            </a:xfrm>
            <a:prstGeom prst="rect">
              <a:avLst/>
            </a:prstGeom>
            <a:solidFill>
              <a:srgbClr val="F3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1ACDA99-8CC7-2144-08A3-6F34A7D1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50" y="100389"/>
            <a:ext cx="4389500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52693F5-900C-6EBE-9C5A-3A5FFE4C9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" y="2136536"/>
            <a:ext cx="1144318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188A15B-2FFE-2409-1274-0865C8F0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93" y="1877433"/>
            <a:ext cx="717561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TÔI  2017 THUỲ CHI LYRIC MV_v720P">
            <a:hlinkClick r:id="" action="ppaction://media"/>
            <a:extLst>
              <a:ext uri="{FF2B5EF4-FFF2-40B4-BE49-F238E27FC236}">
                <a16:creationId xmlns:a16="http://schemas.microsoft.com/office/drawing/2014/main" id="{10AD626D-F964-0057-792D-213255532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8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AF9ED-5FF0-875D-310A-BE5B0C16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52" y="2340009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681182" y="472148"/>
            <a:ext cx="10596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Minh và Hoa ngắm nhìn thành phố và nói về những gì em q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sát được.</a:t>
            </a:r>
          </a:p>
          <a:p>
            <a:pPr lvl="0"/>
            <a:endParaRPr lang="vi-VN" sz="3600" b="1" dirty="0" err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DE0ED-CC03-7BAB-4651-AB4656ED5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845922"/>
            <a:ext cx="10725150" cy="4567027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4CD84076-34F3-D394-A040-4E3A571DDCF6}"/>
              </a:ext>
            </a:extLst>
          </p:cNvPr>
          <p:cNvSpPr txBox="1"/>
          <p:nvPr/>
        </p:nvSpPr>
        <p:spPr>
          <a:xfrm>
            <a:off x="815109" y="5147089"/>
            <a:ext cx="10833966" cy="13849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23DF3-5C88-C757-4308-55B6EA7B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83" y="2701959"/>
            <a:ext cx="837053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1057275" y="482209"/>
            <a:ext cx="10054530" cy="715089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thích khu phố nào hơn? Vì sao?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C15F4-13E3-6CE7-6042-DE7A3C7C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21123"/>
            <a:ext cx="5753180" cy="4382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850A4-B779-28C5-006F-427BD4F9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0" y="1621123"/>
            <a:ext cx="5779107" cy="44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21746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Chia sẻ kinh nghiệm vi vu phố cổ Hà Nội - Đảm bảo chi tiết nhất">
            <a:extLst>
              <a:ext uri="{FF2B5EF4-FFF2-40B4-BE49-F238E27FC236}">
                <a16:creationId xmlns:a16="http://schemas.microsoft.com/office/drawing/2014/main" id="{E2EA15C6-83F8-7231-6614-17361580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r="-2" b="1729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ừ câu chuyện phát huy giá trị khu phố cổ Hà Nội">
            <a:extLst>
              <a:ext uri="{FF2B5EF4-FFF2-40B4-BE49-F238E27FC236}">
                <a16:creationId xmlns:a16="http://schemas.microsoft.com/office/drawing/2014/main" id="{A39A4027-7413-3AD6-C925-CDC83CF25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-2" b="17696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phố cổ Hà Nội – Wikipedia tiếng Việt">
            <a:extLst>
              <a:ext uri="{FF2B5EF4-FFF2-40B4-BE49-F238E27FC236}">
                <a16:creationId xmlns:a16="http://schemas.microsoft.com/office/drawing/2014/main" id="{E46C1DB8-BE86-6B55-C571-5DC024A42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2025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B3CFAB-6BC3-2704-1718-2F238A38793E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164</Words>
  <Application>Microsoft Office PowerPoint</Application>
  <PresentationFormat>Widescreen</PresentationFormat>
  <Paragraphs>14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Georgia</vt:lpstr>
      <vt:lpstr>Times New Roman</vt:lpstr>
      <vt:lpstr>Chủ đề Office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2023-05-30T09:23:39Z</dcterms:created>
  <dcterms:modified xsi:type="dcterms:W3CDTF">2023-11-29T02:29:34Z</dcterms:modified>
</cp:coreProperties>
</file>