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31"/>
  </p:notesMasterIdLst>
  <p:sldIdLst>
    <p:sldId id="259" r:id="rId4"/>
    <p:sldId id="261" r:id="rId5"/>
    <p:sldId id="312" r:id="rId6"/>
    <p:sldId id="308" r:id="rId7"/>
    <p:sldId id="309" r:id="rId8"/>
    <p:sldId id="310" r:id="rId9"/>
    <p:sldId id="311" r:id="rId10"/>
    <p:sldId id="270" r:id="rId11"/>
    <p:sldId id="272" r:id="rId12"/>
    <p:sldId id="273" r:id="rId13"/>
    <p:sldId id="269" r:id="rId14"/>
    <p:sldId id="274" r:id="rId15"/>
    <p:sldId id="271" r:id="rId16"/>
    <p:sldId id="313" r:id="rId17"/>
    <p:sldId id="314" r:id="rId18"/>
    <p:sldId id="315" r:id="rId19"/>
    <p:sldId id="265" r:id="rId20"/>
    <p:sldId id="277" r:id="rId21"/>
    <p:sldId id="294" r:id="rId22"/>
    <p:sldId id="275" r:id="rId23"/>
    <p:sldId id="316" r:id="rId24"/>
    <p:sldId id="317" r:id="rId25"/>
    <p:sldId id="318" r:id="rId26"/>
    <p:sldId id="319" r:id="rId27"/>
    <p:sldId id="264" r:id="rId28"/>
    <p:sldId id="28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10/30/2024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pic>
        <p:nvPicPr>
          <p:cNvPr id="24" name="Picture 23" descr="A pink background with white leaves and black text&#10;&#10;Description automatically generated">
            <a:extLst>
              <a:ext uri="{FF2B5EF4-FFF2-40B4-BE49-F238E27FC236}">
                <a16:creationId xmlns:a16="http://schemas.microsoft.com/office/drawing/2014/main" id="{C2BDF445-41DF-9802-E6F2-D6EE9B57EB9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CE259682-354C-380A-63CB-90A4DEC6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4.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18" Type="http://schemas.openxmlformats.org/officeDocument/2006/relationships/slide" Target="slide7.xml"/><Relationship Id="rId3" Type="http://schemas.openxmlformats.org/officeDocument/2006/relationships/image" Target="../media/image52.png"/><Relationship Id="rId21" Type="http://schemas.openxmlformats.org/officeDocument/2006/relationships/slide" Target="slide8.xml"/><Relationship Id="rId7" Type="http://schemas.openxmlformats.org/officeDocument/2006/relationships/image" Target="../media/image4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1.gif"/><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55.png"/><Relationship Id="rId10" Type="http://schemas.openxmlformats.org/officeDocument/2006/relationships/image" Target="../media/image47.png"/><Relationship Id="rId19" Type="http://schemas.openxmlformats.org/officeDocument/2006/relationships/image" Target="../media/image57.png"/><Relationship Id="rId4" Type="http://schemas.openxmlformats.org/officeDocument/2006/relationships/image" Target="../media/image53.gif"/><Relationship Id="rId9" Type="http://schemas.openxmlformats.org/officeDocument/2006/relationships/image" Target="../media/image46.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1.gif"/><Relationship Id="rId12" Type="http://schemas.openxmlformats.org/officeDocument/2006/relationships/image" Target="../media/image61.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60.jpeg"/><Relationship Id="rId5" Type="http://schemas.openxmlformats.org/officeDocument/2006/relationships/image" Target="../media/image39.png"/><Relationship Id="rId10" Type="http://schemas.openxmlformats.org/officeDocument/2006/relationships/image" Target="../media/image59.jpeg"/><Relationship Id="rId4" Type="http://schemas.openxmlformats.org/officeDocument/2006/relationships/image" Target="../media/image36.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10" Type="http://schemas.openxmlformats.org/officeDocument/2006/relationships/image" Target="../media/image62.jpeg"/><Relationship Id="rId4" Type="http://schemas.openxmlformats.org/officeDocument/2006/relationships/image" Target="../media/image36.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4" Type="http://schemas.openxmlformats.org/officeDocument/2006/relationships/image" Target="../media/image36.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pic>
        <p:nvPicPr>
          <p:cNvPr id="6" name="Picture 5" descr="A pink background with white leaves and black text&#10;&#10;Description automatically generated">
            <a:extLst>
              <a:ext uri="{FF2B5EF4-FFF2-40B4-BE49-F238E27FC236}">
                <a16:creationId xmlns:a16="http://schemas.microsoft.com/office/drawing/2014/main" id="{B32F456D-2459-5D01-41F8-6534F41D0B7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1C233DAF-7B78-0562-045B-9BAF9B1E0D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401</Words>
  <Application>Microsoft Office PowerPoint</Application>
  <PresentationFormat>Widescreen</PresentationFormat>
  <Paragraphs>58</Paragraphs>
  <Slides>27</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等线</vt:lpstr>
      <vt:lpstr>微软雅黑</vt:lpstr>
      <vt:lpstr>Arial</vt:lpstr>
      <vt:lpstr>Calibri</vt:lpstr>
      <vt:lpstr>Cambria</vt:lpstr>
      <vt:lpstr>Georgia</vt:lpstr>
      <vt:lpstr>1_Office Theme</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Hồng Đỗ</cp:lastModifiedBy>
  <cp:revision>35</cp:revision>
  <dcterms:created xsi:type="dcterms:W3CDTF">2023-08-08T13:13:23Z</dcterms:created>
  <dcterms:modified xsi:type="dcterms:W3CDTF">2024-10-30T00:55:28Z</dcterms:modified>
</cp:coreProperties>
</file>