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</p:sldIdLst>
  <p:sldSz cx="12192000" cy="6858000"/>
  <p:notesSz cx="6858000" cy="9144000"/>
  <p:embeddedFontLst>
    <p:embeddedFont>
      <p:font typeface="Bahnschrift" panose="020B0502040204020203" pitchFamily="34" charset="0"/>
      <p:regular r:id="rId13"/>
      <p:bold r:id="rId14"/>
    </p:embeddedFont>
    <p:embeddedFont>
      <p:font typeface="Cookie" panose="020B0604020202020204" charset="0"/>
      <p:regular r:id="rId15"/>
    </p:embeddedFont>
    <p:embeddedFont>
      <p:font typeface="Goudy Old Style" panose="02020502050305020303" pitchFamily="18" charset="0"/>
      <p:regular r:id="rId16"/>
      <p:bold r:id="rId17"/>
      <p:italic r:id="rId18"/>
    </p:embeddedFont>
    <p:embeddedFont>
      <p:font typeface="Footlight MT Light" panose="0204060206030A020304" pitchFamily="18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74q0Ms1x1/i6GiEaXfhV7ci2J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496A3-E4EB-4305-A1DD-AE22991BD5B0}">
  <a:tblStyle styleId="{846496A3-E4EB-4305-A1DD-AE22991BD5B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67001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4" name="Google Shape;25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447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5" name="Google Shape;26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6" name="Google Shape;26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0648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" name="Google Shape;26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0" name="Google Shape;26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485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955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7" name="Google Shape;30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1091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0" name="Google Shape;307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1" name="Google Shape;307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934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" name="Google Shape;3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3" name="Google Shape;3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4077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Google Shape;313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6" name="Google Shape;3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82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1" name="Google Shape;11;p2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2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3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15;p2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" name="Google Shape;17;p2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" name="Google Shape;19;p2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" name="Google Shape;20;p2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" name="Google Shape;23;p2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" name="Google Shape;25;p2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" name="Google Shape;26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" name="Google Shape;28;p2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" name="Google Shape;29;p2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" name="Google Shape;31;p2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4" name="Google Shape;34;p2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p28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7" name="Google Shape;37;p2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47;p28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8" name="Google Shape;48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p28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8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28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3" name="Google Shape;53;p2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" name="Google Shape;55;p2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8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" name="Google Shape;101;p28"/>
          <p:cNvGrpSpPr/>
          <p:nvPr/>
        </p:nvGrpSpPr>
        <p:grpSpPr>
          <a:xfrm>
            <a:off x="896619" y="1566374"/>
            <a:ext cx="9867486" cy="4807426"/>
            <a:chOff x="741115" y="853968"/>
            <a:chExt cx="7691377" cy="4021392"/>
          </a:xfrm>
        </p:grpSpPr>
        <p:sp>
          <p:nvSpPr>
            <p:cNvPr id="102" name="Google Shape;102;p28"/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" name="Google Shape;103;p28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04" name="Google Shape;104;p28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8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8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7" name="Google Shape;107;p28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08" name="Google Shape;108;p28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8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8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8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8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8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5" name="Google Shape;165;p28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6" name="Google Shape;166;p28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7" name="Google Shape;167;p28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68" name="Google Shape;168;p28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" name="Google Shape;169;p28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" name="Google Shape;170;p28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" name="Google Shape;171;p28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8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8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8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8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8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8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8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8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8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8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8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8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8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8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8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8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8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8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8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8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2" name="Google Shape;192;p28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8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" name="Google Shape;232;p28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3" name="Google Shape;233;p28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8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8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28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8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38" name="Google Shape;238;p28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9" name="Google Shape;239;p28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0" name="Google Shape;240;p28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28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28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8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8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8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2" name="Google Shape;1612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13" name="Google Shape;1613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4" name="Google Shape;1614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15" name="Google Shape;161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7" name="Google Shape;1617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18" name="Google Shape;1618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19" name="Google Shape;1619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1" name="Google Shape;1621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22" name="Google Shape;1622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4" name="Google Shape;1624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25" name="Google Shape;1625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7" name="Google Shape;1627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28" name="Google Shape;1628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30" name="Google Shape;1630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31" name="Google Shape;1631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3" name="Google Shape;1633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35" name="Google Shape;1635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7" name="Google Shape;1637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8" name="Google Shape;1638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0" name="Google Shape;1640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3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3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83" name="Google Shape;1683;p39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684" name="Google Shape;1684;p39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9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9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9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9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9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9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9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39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39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39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39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39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39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39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39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39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39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39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39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39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39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39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39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39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39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39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39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39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39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39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39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39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39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39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7" name="Google Shape;1747;p3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748" name="Google Shape;1748;p3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3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0" name="Google Shape;1750;p3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751" name="Google Shape;1751;p3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1" name="Google Shape;1761;p3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762" name="Google Shape;1762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4" name="Google Shape;1764;p3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3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6" name="Google Shape;1766;p3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767" name="Google Shape;1767;p3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69" name="Google Shape;1769;p39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002060"/>
        </a:solidFill>
        <a:effectLst/>
      </p:bgPr>
    </p:bg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" name="Google Shape;1771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772" name="Google Shape;1772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3" name="Google Shape;1773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74" name="Google Shape;177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6" name="Google Shape;1776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7" name="Google Shape;1777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778" name="Google Shape;1778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0" name="Google Shape;1780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781" name="Google Shape;1781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3" name="Google Shape;1783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84" name="Google Shape;1784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787" name="Google Shape;1787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9" name="Google Shape;1789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790" name="Google Shape;1790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92" name="Google Shape;1792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94" name="Google Shape;1794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6" name="Google Shape;1796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7" name="Google Shape;1797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8" name="Google Shape;1798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9" name="Google Shape;1799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0" name="Google Shape;1800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1" name="Google Shape;1801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3" name="Google Shape;1803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4" name="Google Shape;1804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5" name="Google Shape;1805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6" name="Google Shape;1806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7" name="Google Shape;1807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0" name="Google Shape;1810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1" name="Google Shape;1811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2" name="Google Shape;1812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3" name="Google Shape;1813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4" name="Google Shape;1814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5" name="Google Shape;1815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7" name="Google Shape;1817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9" name="Google Shape;1819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0" name="Google Shape;1820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1" name="Google Shape;1821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2" name="Google Shape;1822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4" name="Google Shape;1824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8" name="Google Shape;1828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9" name="Google Shape;1829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1" name="Google Shape;1831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2" name="Google Shape;1832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4" name="Google Shape;1834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5" name="Google Shape;1835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6" name="Google Shape;1836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p40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40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p40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2" name="Google Shape;1842;p40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843" name="Google Shape;1843;p40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0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0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0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0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0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0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40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40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0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0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0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0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0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0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0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0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0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0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40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40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40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40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40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40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40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40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0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0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0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0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0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0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0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0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0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0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0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0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0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0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0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0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0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0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0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0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6" name="Google Shape;1906;p40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907" name="Google Shape;1907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9" name="Google Shape;1909;p40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910" name="Google Shape;1910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0" name="Google Shape;1920;p40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921" name="Google Shape;1921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3" name="Google Shape;1923;p40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4" name="Google Shape;1924;p40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5" name="Google Shape;1925;p40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926" name="Google Shape;1926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p40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1929" name="Google Shape;1929;p40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1930" name="Google Shape;1930;p4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2" name="Google Shape;197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73" name="Google Shape;197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4" name="Google Shape;197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75" name="Google Shape;197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77" name="Google Shape;197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8" name="Google Shape;197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79" name="Google Shape;197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1" name="Google Shape;198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82" name="Google Shape;198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4" name="Google Shape;198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85" name="Google Shape;198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87" name="Google Shape;198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88" name="Google Shape;198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90" name="Google Shape;199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91" name="Google Shape;199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3" name="Google Shape;199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6" name="Google Shape;199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7" name="Google Shape;199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8" name="Google Shape;199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9" name="Google Shape;199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0" name="Google Shape;200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1" name="Google Shape;200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2" name="Google Shape;200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3" name="Google Shape;200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4" name="Google Shape;200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5" name="Google Shape;200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6" name="Google Shape;200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7" name="Google Shape;200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8" name="Google Shape;200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9" name="Google Shape;200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0" name="Google Shape;201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1" name="Google Shape;201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2" name="Google Shape;201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3" name="Google Shape;201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4" name="Google Shape;201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5" name="Google Shape;201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6" name="Google Shape;201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7" name="Google Shape;201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8" name="Google Shape;201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9" name="Google Shape;201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0" name="Google Shape;202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1" name="Google Shape;202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2" name="Google Shape;202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3" name="Google Shape;202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4" name="Google Shape;202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5" name="Google Shape;202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6" name="Google Shape;202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7" name="Google Shape;202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8" name="Google Shape;202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9" name="Google Shape;202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0" name="Google Shape;203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1" name="Google Shape;203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2" name="Google Shape;203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4" name="Google Shape;203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5" name="Google Shape;203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6" name="Google Shape;203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7" name="Google Shape;203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8" name="Google Shape;203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9" name="Google Shape;203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0" name="Google Shape;204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bg>
      <p:bgPr>
        <a:solidFill>
          <a:srgbClr val="002060"/>
        </a:solidFill>
        <a:effectLst/>
      </p:bgPr>
    </p:bg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2" name="Google Shape;2042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043" name="Google Shape;2043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4" name="Google Shape;2044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045" name="Google Shape;2045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7" name="Google Shape;2047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8" name="Google Shape;2048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049" name="Google Shape;2049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1" name="Google Shape;2051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052" name="Google Shape;2052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4" name="Google Shape;2054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055" name="Google Shape;2055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57" name="Google Shape;2057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58" name="Google Shape;2058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0" name="Google Shape;2060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061" name="Google Shape;2061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63" name="Google Shape;2063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5" name="Google Shape;2065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6" name="Google Shape;2066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0" name="Google Shape;2070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1" name="Google Shape;2071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2" name="Google Shape;2072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3" name="Google Shape;2073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5" name="Google Shape;2075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6" name="Google Shape;2076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7" name="Google Shape;2077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8" name="Google Shape;2078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9" name="Google Shape;2079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0" name="Google Shape;2080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2" name="Google Shape;2082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9" name="Google Shape;2089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0" name="Google Shape;2090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2" name="Google Shape;2092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3" name="Google Shape;2093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4" name="Google Shape;2094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5" name="Google Shape;2095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6" name="Google Shape;2096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7" name="Google Shape;2097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8" name="Google Shape;2098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9" name="Google Shape;2099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0" name="Google Shape;2100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1" name="Google Shape;2101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2" name="Google Shape;2102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3" name="Google Shape;2103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4" name="Google Shape;2104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5" name="Google Shape;2105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6" name="Google Shape;2106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7" name="Google Shape;2107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8" name="Google Shape;2108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0" name="Google Shape;2110;p42" descr="C:\Users\TUAN\Downloads\Luyện tập 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450429"/>
            <a:ext cx="2237784" cy="863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and Content">
  <p:cSld name="23_Title and Content">
    <p:bg>
      <p:bgPr>
        <a:solidFill>
          <a:srgbClr val="002060"/>
        </a:solidFill>
        <a:effectLst/>
      </p:bgPr>
    </p:bg>
    <p:spTree>
      <p:nvGrpSpPr>
        <p:cNvPr id="1" name="Shape 2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2" name="Google Shape;2112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13" name="Google Shape;2113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4" name="Google Shape;2114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15" name="Google Shape;2115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7" name="Google Shape;2117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8" name="Google Shape;2118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19" name="Google Shape;2119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1" name="Google Shape;2121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22" name="Google Shape;2122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4" name="Google Shape;2124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25" name="Google Shape;2125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27" name="Google Shape;2127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28" name="Google Shape;2128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0" name="Google Shape;2130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31" name="Google Shape;2131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3" name="Google Shape;2133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5" name="Google Shape;2135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6" name="Google Shape;2136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7" name="Google Shape;2137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8" name="Google Shape;2138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9" name="Google Shape;2139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0" name="Google Shape;2140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1" name="Google Shape;2141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2" name="Google Shape;2142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3" name="Google Shape;2143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4" name="Google Shape;2144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5" name="Google Shape;2145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6" name="Google Shape;2146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7" name="Google Shape;2147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8" name="Google Shape;2148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9" name="Google Shape;2149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0" name="Google Shape;2150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1" name="Google Shape;2151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2" name="Google Shape;2152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3" name="Google Shape;2153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4" name="Google Shape;2154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5" name="Google Shape;2155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6" name="Google Shape;2156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7" name="Google Shape;2157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9" name="Google Shape;2159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0" name="Google Shape;2160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1" name="Google Shape;2161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3" name="Google Shape;2163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4" name="Google Shape;2164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5" name="Google Shape;2165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0" name="Google Shape;2180;p43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solidFill>
          <a:srgbClr val="002060"/>
        </a:solidFill>
        <a:effectLst/>
      </p:bgPr>
    </p:bg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2" name="Google Shape;2182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83" name="Google Shape;2183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4" name="Google Shape;2184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85" name="Google Shape;218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87" name="Google Shape;2187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8" name="Google Shape;2188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89" name="Google Shape;2189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1" name="Google Shape;2191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92" name="Google Shape;2192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4" name="Google Shape;2194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95" name="Google Shape;2195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6" name="Google Shape;2196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7" name="Google Shape;2197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98" name="Google Shape;2198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0" name="Google Shape;2200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01" name="Google Shape;2201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03" name="Google Shape;2203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05" name="Google Shape;2205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3" name="Google Shape;2213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4" name="Google Shape;2214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5" name="Google Shape;2215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6" name="Google Shape;2216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7" name="Google Shape;2217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8" name="Google Shape;2218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9" name="Google Shape;2219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0" name="Google Shape;2220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1" name="Google Shape;2221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2" name="Google Shape;2222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3" name="Google Shape;2223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4" name="Google Shape;2224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5" name="Google Shape;2225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6" name="Google Shape;2226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8" name="Google Shape;2228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9" name="Google Shape;2229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0" name="Google Shape;2230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2" name="Google Shape;2232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3" name="Google Shape;2233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4" name="Google Shape;2234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5" name="Google Shape;2235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6" name="Google Shape;2236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7" name="Google Shape;2237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8" name="Google Shape;2238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9" name="Google Shape;2239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0" name="Google Shape;2240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1" name="Google Shape;2241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2" name="Google Shape;2242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3" name="Google Shape;2243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4" name="Google Shape;2244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5" name="Google Shape;2245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6" name="Google Shape;2246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7" name="Google Shape;2247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8" name="Google Shape;2248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9" name="Google Shape;2249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0" name="Google Shape;225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solidFill>
          <a:srgbClr val="002060"/>
        </a:solidFill>
        <a:effectLst/>
      </p:bgPr>
    </p:bg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" name="Google Shape;2252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253" name="Google Shape;2253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4" name="Google Shape;2254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255" name="Google Shape;2255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7" name="Google Shape;2257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58" name="Google Shape;2258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259" name="Google Shape;2259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262" name="Google Shape;2262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4" name="Google Shape;2264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65" name="Google Shape;2265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7" name="Google Shape;2267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268" name="Google Shape;226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70" name="Google Shape;2270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271" name="Google Shape;227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73" name="Google Shape;2273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75" name="Google Shape;2275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7" name="Google Shape;2277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8" name="Google Shape;2278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9" name="Google Shape;2279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0" name="Google Shape;2280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1" name="Google Shape;2281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2" name="Google Shape;2282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3" name="Google Shape;2283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7" name="Google Shape;2287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8" name="Google Shape;2288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9" name="Google Shape;2289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0" name="Google Shape;2290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1" name="Google Shape;2291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2" name="Google Shape;2292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3" name="Google Shape;2293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6" name="Google Shape;2296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7" name="Google Shape;2297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8" name="Google Shape;2298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9" name="Google Shape;2299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0" name="Google Shape;2300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1" name="Google Shape;2301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2" name="Google Shape;2302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6" name="Google Shape;2306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7" name="Google Shape;2307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8" name="Google Shape;2308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0" name="Google Shape;2310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1" name="Google Shape;2311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3" name="Google Shape;2313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4" name="Google Shape;2314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5" name="Google Shape;2315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7" name="Google Shape;2317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8" name="Google Shape;2318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9" name="Google Shape;2319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4F6128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1" name="Google Shape;2321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22" name="Google Shape;2322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3" name="Google Shape;2323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24" name="Google Shape;2324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26" name="Google Shape;2326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27" name="Google Shape;2327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28" name="Google Shape;2328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0" name="Google Shape;2330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31" name="Google Shape;2331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3" name="Google Shape;2333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34" name="Google Shape;2334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6" name="Google Shape;2336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37" name="Google Shape;2337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39" name="Google Shape;2339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40" name="Google Shape;2340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2" name="Google Shape;2342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4" name="Google Shape;2344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5" name="Google Shape;2345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6" name="Google Shape;2346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7" name="Google Shape;2347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9" name="Google Shape;2349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0" name="Google Shape;2350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1" name="Google Shape;2351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4" name="Google Shape;2354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5" name="Google Shape;2355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7" name="Google Shape;2357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8" name="Google Shape;2358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0" name="Google Shape;2360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1" name="Google Shape;2361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3" name="Google Shape;2363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4" name="Google Shape;2364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9" name="Google Shape;2369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0" name="Google Shape;2370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1" name="Google Shape;2371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89" name="Google Shape;2389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390" name="Google Shape;2390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2" name="Google Shape;2392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393" name="Google Shape;2393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3" name="Google Shape;2403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04" name="Google Shape;2404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6" name="Google Shape;2406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8" name="Google Shape;2408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09" name="Google Shape;2409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11" name="Google Shape;2411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4" name="Google Shape;2414;p46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415" name="Google Shape;2415;p46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46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46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46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9" name="Google Shape;2419;p46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0" name="Google Shape;2420;p46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1" name="Google Shape;2421;p46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2" name="Google Shape;2422;p46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46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46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46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46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46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46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46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46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46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46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46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46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46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46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46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46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46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46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46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46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46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46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46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46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46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46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46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46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46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46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46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46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46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46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46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46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46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46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46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46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46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46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46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46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46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46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46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46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46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46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46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46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46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46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7" name="Google Shape;2477;p46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8" name="Google Shape;2478;p46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FABF8E"/>
                </a:solidFill>
                <a:latin typeface="Cookie"/>
                <a:ea typeface="Cookie"/>
                <a:cs typeface="Cookie"/>
                <a:sym typeface="Cookie"/>
              </a:rPr>
              <a:t>TRÒ CHƠI</a:t>
            </a:r>
            <a:endParaRPr sz="11500">
              <a:solidFill>
                <a:srgbClr val="FABF8E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  <p:grpSp>
        <p:nvGrpSpPr>
          <p:cNvPr id="2479" name="Google Shape;2479;p46"/>
          <p:cNvGrpSpPr/>
          <p:nvPr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480" name="Google Shape;2480;p4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1" name="Google Shape;2481;p4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2" name="Google Shape;2482;p4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3" name="Google Shape;2483;p4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4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5" name="Google Shape;2485;p4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6" name="Google Shape;2486;p4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4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4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4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4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4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4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4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4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5" name="Google Shape;2495;p4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6" name="Google Shape;2496;p4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4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4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4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4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4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4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4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4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5" name="Google Shape;2505;p4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6" name="Google Shape;2506;p4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7" name="Google Shape;2507;p4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8" name="Google Shape;2508;p4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4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0" name="Google Shape;2510;p4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1" name="Google Shape;2511;p4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2" name="Google Shape;2512;p4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3" name="Google Shape;2513;p4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4" name="Google Shape;2514;p4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5" name="Google Shape;2515;p4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4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4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4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4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4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4F6128"/>
        </a:solidFill>
        <a:effectLst/>
      </p:bgPr>
    </p:bg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2" name="Google Shape;2522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3" name="Google Shape;2523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4" name="Google Shape;2524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25" name="Google Shape;2525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7" name="Google Shape;2527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28" name="Google Shape;2528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29" name="Google Shape;2529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1" name="Google Shape;2531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32" name="Google Shape;2532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4" name="Google Shape;2534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35" name="Google Shape;2535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37" name="Google Shape;2537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38" name="Google Shape;2538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40" name="Google Shape;2540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41" name="Google Shape;2541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43" name="Google Shape;2543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5" name="Google Shape;2545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9" name="Google Shape;2559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0" name="Google Shape;2560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2" name="Google Shape;2562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3" name="Google Shape;2563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4" name="Google Shape;2564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5" name="Google Shape;2565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6" name="Google Shape;2566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8" name="Google Shape;2568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9" name="Google Shape;2569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0" name="Google Shape;2570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1" name="Google Shape;2571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2" name="Google Shape;2572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3" name="Google Shape;2573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4" name="Google Shape;2574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5" name="Google Shape;2575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6" name="Google Shape;2576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0" name="Google Shape;2580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1" name="Google Shape;2581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2" name="Google Shape;2582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3" name="Google Shape;2583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4" name="Google Shape;2584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5" name="Google Shape;2585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6" name="Google Shape;2586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7" name="Google Shape;2587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8" name="Google Shape;2588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9" name="Google Shape;2589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0" name="Google Shape;2590;p47" descr="Không có mô tả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9013" y="438261"/>
            <a:ext cx="2330549" cy="887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2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" name="Google Shape;248;p2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" name="Google Shape;249;p2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0" name="Google Shape;250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2" name="Google Shape;252;p2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4" name="Google Shape;254;p2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2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57" name="Google Shape;257;p2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259;p2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0" name="Google Shape;260;p2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2" name="Google Shape;262;p2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3" name="Google Shape;263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" name="Google Shape;265;p2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" name="Google Shape;266;p2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2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8" name="Google Shape;268;p2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2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9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9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9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8" name="Google Shape;318;p29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19" name="Google Shape;319;p2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1" name="Google Shape;321;p29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2" name="Google Shape;322;p2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29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3" name="Google Shape;333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5" name="Google Shape;335;p29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29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7" name="Google Shape;337;p29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38" name="Google Shape;338;p2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0" name="Google Shape;340;p29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1" name="Google Shape;341;p29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2" name="Google Shape;342;p29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3" name="Google Shape;343;p29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" name="Google Shape;399;p29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3" name="Google Shape;453;p29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68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8499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29884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002060"/>
                </a:solidFill>
                <a:latin typeface="UTM Cookie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102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500" kern="12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kern="1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00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3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3840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373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57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Google Shape;45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56" name="Google Shape;45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" name="Google Shape;45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58" name="Google Shape;45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0" name="Google Shape;46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" name="Google Shape;46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62" name="Google Shape;46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4" name="Google Shape;46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65" name="Google Shape;46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7" name="Google Shape;46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68" name="Google Shape;46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" name="Google Shape;47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71" name="Google Shape;47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3" name="Google Shape;47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74" name="Google Shape;47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6" name="Google Shape;47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3" name="Google Shape;5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9345" y="364703"/>
            <a:ext cx="2069886" cy="103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Tx/>
                    <a:buFontTx/>
                    <a:buNone/>
                  </a:pPr>
                  <a:endParaRPr sz="1800" kern="12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072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F79646">
                    <a:lumMod val="50000"/>
                  </a:srgbClr>
                </a:solidFill>
                <a:latin typeface="UTM Cookie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166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 dirty="0">
                <a:solidFill>
                  <a:srgbClr val="C00000"/>
                </a:solidFill>
                <a:latin typeface="UTM Cookie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3186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11500" kern="1200">
                <a:solidFill>
                  <a:srgbClr val="002060"/>
                </a:solidFill>
                <a:latin typeface="UTM Cookies"/>
              </a:rPr>
              <a:t>LUYỆN TẬP</a:t>
            </a:r>
            <a:endParaRPr lang="vi-VN" sz="11500" kern="1200" dirty="0">
              <a:solidFill>
                <a:srgbClr val="002060"/>
              </a:solidFill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290963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 dirty="0">
              <a:solidFill>
                <a:prstClr val="black"/>
              </a:solidFill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500" kern="1200">
              <a:solidFill>
                <a:prstClr val="black"/>
              </a:solidFill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1500" kern="120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UTM Cookies"/>
              </a:rPr>
              <a:t>TRÒ CHƠI</a:t>
            </a:r>
            <a:endParaRPr lang="vi-VN" sz="11500" kern="120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latin typeface="UTM Cookie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29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34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126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32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9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Tx/>
                  <a:buFontTx/>
                  <a:buNone/>
                </a:pPr>
                <a:endParaRPr sz="1800" kern="12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  <a:buFontTx/>
                <a:buNone/>
              </a:pPr>
              <a:endParaRPr sz="1800" kern="1200"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Tx/>
              <a:buFontTx/>
              <a:buNone/>
            </a:pPr>
            <a:endParaRPr sz="180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6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4F6128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26" name="Google Shape;526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7" name="Google Shape;527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28" name="Google Shape;52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0" name="Google Shape;530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2" name="Google Shape;532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7" name="Google Shape;537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38" name="Google Shape;538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0" name="Google Shape;540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1" name="Google Shape;54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" name="Google Shape;546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8" name="Google Shape;548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8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40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95" name="Google Shape;595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" name="Google Shape;596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97" name="Google Shape;597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9" name="Google Shape;599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" name="Google Shape;600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01" name="Google Shape;601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3" name="Google Shape;603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04" name="Google Shape;604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6" name="Google Shape;606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07" name="Google Shape;607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609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10" name="Google Shape;610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612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13" name="Google Shape;61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15" name="Google Shape;615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2" name="Google Shape;662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5" name="Google Shape;665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66" name="Google Shape;666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708" name="Google Shape;708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711" name="Google Shape;711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722" name="Google Shape;722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727" name="Google Shape;727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4F6128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732" name="Google Shape;732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3" name="Google Shape;733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4" name="Google Shape;734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37" name="Google Shape;737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8" name="Google Shape;738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0" name="Google Shape;740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41" name="Google Shape;741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3" name="Google Shape;743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4" name="Google Shape;744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6" name="Google Shape;746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7" name="Google Shape;747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9" name="Google Shape;749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50" name="Google Shape;75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2" name="Google Shape;752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Google Shape;787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Google Shape;790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Google Shape;796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9" name="Google Shape;79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5396" y="35797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31" name="Google Shape;1031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2" name="Google Shape;1032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33" name="Google Shape;1033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5" name="Google Shape;1035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36" name="Google Shape;1036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37" name="Google Shape;1037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9" name="Google Shape;1039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40" name="Google Shape;1040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2" name="Google Shape;1042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43" name="Google Shape;1043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5" name="Google Shape;1045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46" name="Google Shape;1046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8" name="Google Shape;1048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49" name="Google Shape;1049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51" name="Google Shape;1051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6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054" name="Google Shape;105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6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057" name="Google Shape;105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6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068" name="Google Shape;106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0" name="Google Shape;1070;p36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36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72" name="Google Shape;1072;p36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073" name="Google Shape;107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5" name="Google Shape;107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9" name="Google Shape;107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Google Shape;108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Google Shape;108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Google Shape;108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Google Shape;108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Google Shape;108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Google Shape;109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Google Shape;109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Google Shape;109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Google Shape;111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Google Shape;111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0" name="Google Shape;1120;p36"/>
          <p:cNvGrpSpPr/>
          <p:nvPr/>
        </p:nvGrpSpPr>
        <p:grpSpPr>
          <a:xfrm>
            <a:off x="896619" y="1603301"/>
            <a:ext cx="9867486" cy="4770499"/>
            <a:chOff x="741115" y="865258"/>
            <a:chExt cx="7691377" cy="4010102"/>
          </a:xfrm>
        </p:grpSpPr>
        <p:sp>
          <p:nvSpPr>
            <p:cNvPr id="1121" name="Google Shape;1121;p36"/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36"/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</p:grpSpPr>
          <p:sp>
            <p:nvSpPr>
              <p:cNvPr id="1123" name="Google Shape;1123;p36"/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6"/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6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26" name="Google Shape;1126;p36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27" name="Google Shape;1127;p36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6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6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83" name="Google Shape;1183;p36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184" name="Google Shape;1184;p36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185" name="Google Shape;1185;p36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86" name="Google Shape;1186;p36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187" name="Google Shape;1187;p36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8" name="Google Shape;1188;p36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89" name="Google Shape;1189;p36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0" name="Google Shape;1190;p36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1" name="Google Shape;1191;p36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2" name="Google Shape;1192;p36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36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36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5" name="Google Shape;1195;p36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6" name="Google Shape;1196;p36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7" name="Google Shape;1197;p36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8" name="Google Shape;1198;p36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9" name="Google Shape;1199;p36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0" name="Google Shape;1200;p36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1" name="Google Shape;1201;p36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2" name="Google Shape;1202;p36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3" name="Google Shape;1203;p36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4" name="Google Shape;1204;p36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5" name="Google Shape;1205;p36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6" name="Google Shape;1206;p36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7" name="Google Shape;1207;p36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36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36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0" name="Google Shape;1210;p36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11" name="Google Shape;1211;p36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6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6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6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6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6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6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6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6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6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6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6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6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6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6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6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6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6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6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6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6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6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6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6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6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6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6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1" name="Google Shape;1251;p36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252" name="Google Shape;1252;p36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6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6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55" name="Google Shape;1255;p36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6" name="Google Shape;1256;p36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7" name="Google Shape;1257;p36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258" name="Google Shape;1258;p36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36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260" name="Google Shape;1260;p36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6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6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6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6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6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7" name="Google Shape;1267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268" name="Google Shape;1268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9" name="Google Shape;1269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0" name="Google Shape;1270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2" name="Google Shape;1272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3" name="Google Shape;1273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74" name="Google Shape;1274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6" name="Google Shape;1276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77" name="Google Shape;1277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9" name="Google Shape;1279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0" name="Google Shape;1280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2" name="Google Shape;1282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83" name="Google Shape;128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5" name="Google Shape;1285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86" name="Google Shape;128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8" name="Google Shape;1288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0" name="Google Shape;1290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2" name="Google Shape;1302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6" name="Google Shape;1306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8" name="Google Shape;1318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0" name="Google Shape;1330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1" name="Google Shape;1331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3" name="Google Shape;1333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4" name="Google Shape;1334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5" name="Google Shape;1335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7" name="Google Shape;1337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8" name="Google Shape;1338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39" name="Google Shape;1339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342" name="Google Shape;1342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353" name="Google Shape;135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7" name="Google Shape;1357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358" name="Google Shape;135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0" name="Google Shape;1360;p37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361" name="Google Shape;1361;p37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62" name="Google Shape;1362;p37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363" name="Google Shape;1363;p37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37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37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37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37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37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37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37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37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37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7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7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7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7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7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7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7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7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7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7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7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37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37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37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37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37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37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37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37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37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37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37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37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37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37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37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37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37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37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37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37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37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37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37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37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37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37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37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37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37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37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37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37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37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37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37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9" name="Google Shape;1419;p37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37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37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37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37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37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37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37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7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7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7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7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7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37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7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37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37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7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p37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5" name="Google Shape;1475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476" name="Google Shape;1476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7" name="Google Shape;1477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78" name="Google Shape;1478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0" name="Google Shape;1480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81" name="Google Shape;1481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82" name="Google Shape;1482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4" name="Google Shape;1484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85" name="Google Shape;1485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7" name="Google Shape;1487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8" name="Google Shape;1488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0" name="Google Shape;1490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91" name="Google Shape;1491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93" name="Google Shape;1493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94" name="Google Shape;1494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96" name="Google Shape;1496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98" name="Google Shape;1498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1" name="Google Shape;1501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Google Shape;1502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6" name="Google Shape;1506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9" name="Google Shape;1509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0" name="Google Shape;1510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2" name="Google Shape;1512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3" name="Google Shape;1513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5" name="Google Shape;1515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7" name="Google Shape;1517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9" name="Google Shape;1519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0" name="Google Shape;1520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1" name="Google Shape;1521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7" name="Google Shape;1537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1" name="Google Shape;1541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4" name="Google Shape;1544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5" name="Google Shape;1545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46" name="Google Shape;1546;p38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547" name="Google Shape;1547;p38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38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38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38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38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38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8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38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38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38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38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38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38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38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38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8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38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8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8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8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8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8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8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8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8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8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8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8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8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8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8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8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8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8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8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8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8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8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8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8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8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8" name="Google Shape;1588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589" name="Google Shape;1589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1" name="Google Shape;1591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592" name="Google Shape;1592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2" name="Google Shape;1602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03" name="Google Shape;1603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5" name="Google Shape;1605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07" name="Google Shape;1607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08" name="Google Shape;1608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0" name="Google Shape;1610;p38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kern="12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840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7" name="Google Shape;2597;p1"/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2598" name="Google Shape;2598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599" name="Google Shape;2599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76923C"/>
              </a:solidFill>
              <a:ln w="12700" cap="flat" cmpd="sng">
                <a:solidFill>
                  <a:srgbClr val="4F6128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Bahnschrift" panose="020B0502040204020203" pitchFamily="34" charset="0"/>
                  <a:sym typeface="Arial"/>
                </a:endParaRPr>
              </a:p>
            </p:txBody>
          </p:sp>
          <p:sp>
            <p:nvSpPr>
              <p:cNvPr id="2600" name="Google Shape;2600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4F6128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2060"/>
                  </a:solidFill>
                  <a:latin typeface="Bahnschrift" panose="020B0502040204020203" pitchFamily="34" charset="0"/>
                  <a:sym typeface="Arial"/>
                </a:endParaRPr>
              </a:p>
            </p:txBody>
          </p:sp>
        </p:grpSp>
        <p:sp>
          <p:nvSpPr>
            <p:cNvPr id="2601" name="Google Shape;2601;p1"/>
            <p:cNvSpPr txBox="1"/>
            <p:nvPr/>
          </p:nvSpPr>
          <p:spPr>
            <a:xfrm>
              <a:off x="1588934" y="197943"/>
              <a:ext cx="212581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0" i="0" u="none" strike="noStrike" cap="none" dirty="0">
                  <a:solidFill>
                    <a:srgbClr val="FF0000"/>
                  </a:solidFill>
                  <a:latin typeface="Bahnschrift" panose="020B0502040204020203" pitchFamily="34" charset="0"/>
                  <a:ea typeface="Cookie"/>
                  <a:cs typeface="Cookie"/>
                  <a:sym typeface="Cookie"/>
                </a:rPr>
                <a:t>CHỦ ĐỀ 12</a:t>
              </a:r>
              <a:endParaRPr sz="3200" b="0" i="0" u="none" strike="noStrike" cap="none" dirty="0">
                <a:solidFill>
                  <a:srgbClr val="FF0000"/>
                </a:solidFill>
                <a:latin typeface="Bahnschrift" panose="020B0502040204020203" pitchFamily="34" charset="0"/>
                <a:ea typeface="Cookie"/>
                <a:cs typeface="Cookie"/>
                <a:sym typeface="Cookie"/>
              </a:endParaRPr>
            </a:p>
          </p:txBody>
        </p:sp>
      </p:grpSp>
      <p:sp>
        <p:nvSpPr>
          <p:cNvPr id="2602" name="Google Shape;2602;p1"/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>
                <a:solidFill>
                  <a:schemeClr val="accent2"/>
                </a:solidFill>
                <a:latin typeface="Footlight MT Light" panose="0204060206030A020304" pitchFamily="18" charset="0"/>
                <a:ea typeface="Cookie"/>
                <a:cs typeface="Cookie"/>
                <a:sym typeface="Cookie"/>
              </a:rPr>
              <a:t>PHÉP CỘNG, PHÉP TRỪ TRONG PHẠM VI 1000</a:t>
            </a:r>
            <a:endParaRPr sz="3600" b="0" i="0" u="none" strike="noStrike" cap="none" dirty="0">
              <a:solidFill>
                <a:schemeClr val="accent2"/>
              </a:solidFill>
              <a:latin typeface="Footlight MT Light" panose="0204060206030A020304" pitchFamily="18" charset="0"/>
              <a:ea typeface="Cookie"/>
              <a:cs typeface="Cookie"/>
              <a:sym typeface="Cookie"/>
            </a:endParaRPr>
          </a:p>
        </p:txBody>
      </p:sp>
      <p:sp>
        <p:nvSpPr>
          <p:cNvPr id="2603" name="Google Shape;2603;p1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bg1"/>
                </a:solidFill>
                <a:latin typeface="Goudy Old Style" panose="02020502050305020303" pitchFamily="18" charset="0"/>
                <a:ea typeface="Cookie"/>
                <a:cs typeface="Cookie"/>
                <a:sym typeface="Cookie"/>
              </a:rPr>
              <a:t>BÀI 62:</a:t>
            </a:r>
            <a:endParaRPr dirty="0">
              <a:solidFill>
                <a:schemeClr val="bg1"/>
              </a:solidFill>
              <a:latin typeface="Goudy Old Style" panose="02020502050305020303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0" i="0" u="none" strike="noStrike" cap="none" dirty="0">
                <a:solidFill>
                  <a:schemeClr val="bg1"/>
                </a:solidFill>
                <a:latin typeface="Goudy Old Style" panose="02020502050305020303" pitchFamily="18" charset="0"/>
                <a:ea typeface="Cookie"/>
                <a:cs typeface="Cookie"/>
                <a:sym typeface="Cookie"/>
              </a:rPr>
              <a:t>PHÉP TRỪ (CÓ NHỚ) TRONG PHẠM VI 1000</a:t>
            </a:r>
            <a:endParaRPr sz="4400" b="0" i="0" u="none" strike="noStrike" cap="none" dirty="0">
              <a:solidFill>
                <a:schemeClr val="bg1"/>
              </a:solidFill>
              <a:latin typeface="Goudy Old Style" panose="02020502050305020303" pitchFamily="18" charset="0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p3"/>
          <p:cNvSpPr txBox="1"/>
          <p:nvPr/>
        </p:nvSpPr>
        <p:spPr>
          <a:xfrm>
            <a:off x="4754882" y="5524955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386 – 139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3" name="Google Shape;2613;p3"/>
          <p:cNvSpPr/>
          <p:nvPr/>
        </p:nvSpPr>
        <p:spPr>
          <a:xfrm>
            <a:off x="875211" y="1305098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4" name="Google Shape;2614;p3" descr="Screen Clipping"/>
          <p:cNvPicPr preferRelativeResize="0"/>
          <p:nvPr/>
        </p:nvPicPr>
        <p:blipFill rotWithShape="1">
          <a:blip r:embed="rId3">
            <a:alphaModFix/>
          </a:blip>
          <a:srcRect t="2487"/>
          <a:stretch/>
        </p:blipFill>
        <p:spPr>
          <a:xfrm>
            <a:off x="875211" y="1305098"/>
            <a:ext cx="9754961" cy="411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9" name="Google Shape;2619;p4"/>
          <p:cNvGraphicFramePr/>
          <p:nvPr/>
        </p:nvGraphicFramePr>
        <p:xfrm>
          <a:off x="710108" y="666206"/>
          <a:ext cx="4517750" cy="5395750"/>
        </p:xfrm>
        <a:graphic>
          <a:graphicData uri="http://schemas.openxmlformats.org/drawingml/2006/table">
            <a:tbl>
              <a:tblPr firstRow="1" bandRow="1">
                <a:noFill/>
                <a:tableStyleId>{846496A3-E4EB-4305-A1DD-AE22991BD5B0}</a:tableStyleId>
              </a:tblPr>
              <a:tblGrid>
                <a:gridCol w="1527125"/>
                <a:gridCol w="1341625"/>
                <a:gridCol w="1649000"/>
              </a:tblGrid>
              <a:tr h="558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Trăm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Chục 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Đơn vị</a:t>
                      </a:r>
                      <a:endParaRPr sz="2800" u="none" strike="noStrike" cap="none"/>
                    </a:p>
                  </a:txBody>
                  <a:tcPr marL="91450" marR="91450" marT="45725" marB="45725" anchor="ctr"/>
                </a:tc>
              </a:tr>
              <a:tr h="483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2620" name="Google Shape;2620;p4"/>
          <p:cNvSpPr txBox="1"/>
          <p:nvPr/>
        </p:nvSpPr>
        <p:spPr>
          <a:xfrm>
            <a:off x="703816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1" name="Google Shape;2621;p4"/>
          <p:cNvSpPr txBox="1"/>
          <p:nvPr/>
        </p:nvSpPr>
        <p:spPr>
          <a:xfrm>
            <a:off x="742823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2" name="Google Shape;2622;p4"/>
          <p:cNvSpPr txBox="1"/>
          <p:nvPr/>
        </p:nvSpPr>
        <p:spPr>
          <a:xfrm>
            <a:off x="7804883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3" name="Google Shape;2623;p4"/>
          <p:cNvSpPr txBox="1"/>
          <p:nvPr/>
        </p:nvSpPr>
        <p:spPr>
          <a:xfrm>
            <a:off x="821881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4" name="Google Shape;2624;p4"/>
          <p:cNvSpPr txBox="1"/>
          <p:nvPr/>
        </p:nvSpPr>
        <p:spPr>
          <a:xfrm>
            <a:off x="8631937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5" name="Google Shape;2625;p4"/>
          <p:cNvSpPr txBox="1"/>
          <p:nvPr/>
        </p:nvSpPr>
        <p:spPr>
          <a:xfrm>
            <a:off x="901003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6" name="Google Shape;2626;p4"/>
          <p:cNvSpPr txBox="1"/>
          <p:nvPr/>
        </p:nvSpPr>
        <p:spPr>
          <a:xfrm>
            <a:off x="9361642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27" name="Google Shape;2627;p4"/>
          <p:cNvGrpSpPr/>
          <p:nvPr/>
        </p:nvGrpSpPr>
        <p:grpSpPr>
          <a:xfrm>
            <a:off x="766873" y="1382888"/>
            <a:ext cx="1399608" cy="1399608"/>
            <a:chOff x="4046220" y="2072640"/>
            <a:chExt cx="2590800" cy="2590800"/>
          </a:xfrm>
        </p:grpSpPr>
        <p:sp>
          <p:nvSpPr>
            <p:cNvPr id="2628" name="Google Shape;2628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9" name="Google Shape;2639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1" name="Google Shape;2641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2" name="Google Shape;2642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9" name="Google Shape;2669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0" name="Google Shape;2670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1" name="Google Shape;2671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2" name="Google Shape;2672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3" name="Google Shape;2673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4" name="Google Shape;2674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5" name="Google Shape;2675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6" name="Google Shape;2676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7" name="Google Shape;2677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6" name="Google Shape;2686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7" name="Google Shape;2687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6" name="Google Shape;2696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7" name="Google Shape;2697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8" name="Google Shape;2698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9" name="Google Shape;2699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0" name="Google Shape;2700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1" name="Google Shape;2701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2" name="Google Shape;2702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3" name="Google Shape;2703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4" name="Google Shape;2704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5" name="Google Shape;2705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4" name="Google Shape;2714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5" name="Google Shape;2715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4" name="Google Shape;2724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5" name="Google Shape;2725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6" name="Google Shape;2726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7" name="Google Shape;2727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8" name="Google Shape;2728;p4"/>
          <p:cNvGrpSpPr/>
          <p:nvPr/>
        </p:nvGrpSpPr>
        <p:grpSpPr>
          <a:xfrm>
            <a:off x="766873" y="2956980"/>
            <a:ext cx="1399608" cy="1399608"/>
            <a:chOff x="4046220" y="2072640"/>
            <a:chExt cx="2590800" cy="2590800"/>
          </a:xfrm>
        </p:grpSpPr>
        <p:sp>
          <p:nvSpPr>
            <p:cNvPr id="2729" name="Google Shape;2729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5" name="Google Shape;2755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6" name="Google Shape;2756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7" name="Google Shape;2757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8" name="Google Shape;2758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1" name="Google Shape;2761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2" name="Google Shape;2762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2" name="Google Shape;2772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3" name="Google Shape;2773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4" name="Google Shape;2774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5" name="Google Shape;2775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6" name="Google Shape;2776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7" name="Google Shape;2777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8" name="Google Shape;2778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9" name="Google Shape;2779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0" name="Google Shape;2780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1" name="Google Shape;2781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2" name="Google Shape;2782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3" name="Google Shape;2783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4" name="Google Shape;2784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5" name="Google Shape;2785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4" name="Google Shape;2794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5" name="Google Shape;2795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4" name="Google Shape;2804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5" name="Google Shape;2805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6" name="Google Shape;2806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7" name="Google Shape;2807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8" name="Google Shape;2808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9" name="Google Shape;2809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0" name="Google Shape;2810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1" name="Google Shape;2811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2" name="Google Shape;2812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9" name="Google Shape;2829;p4"/>
          <p:cNvGrpSpPr/>
          <p:nvPr/>
        </p:nvGrpSpPr>
        <p:grpSpPr>
          <a:xfrm>
            <a:off x="766873" y="4530929"/>
            <a:ext cx="1399608" cy="1399608"/>
            <a:chOff x="4046220" y="2072640"/>
            <a:chExt cx="2590800" cy="2590800"/>
          </a:xfrm>
        </p:grpSpPr>
        <p:sp>
          <p:nvSpPr>
            <p:cNvPr id="2830" name="Google Shape;2830;p4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8" name="Google Shape;2868;p4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9" name="Google Shape;2869;p4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0" name="Google Shape;2870;p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4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4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4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4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4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4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4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4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4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4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30" name="Google Shape;2930;p4"/>
          <p:cNvGrpSpPr/>
          <p:nvPr/>
        </p:nvGrpSpPr>
        <p:grpSpPr>
          <a:xfrm>
            <a:off x="2745969" y="2956980"/>
            <a:ext cx="139961" cy="1399608"/>
            <a:chOff x="3114999" y="2956980"/>
            <a:chExt cx="139961" cy="1399608"/>
          </a:xfrm>
        </p:grpSpPr>
        <p:sp>
          <p:nvSpPr>
            <p:cNvPr id="2931" name="Google Shape;2931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1" name="Google Shape;2941;p4"/>
          <p:cNvGrpSpPr/>
          <p:nvPr/>
        </p:nvGrpSpPr>
        <p:grpSpPr>
          <a:xfrm>
            <a:off x="2541211" y="2956980"/>
            <a:ext cx="139961" cy="1399608"/>
            <a:chOff x="3114999" y="2956980"/>
            <a:chExt cx="139961" cy="1399608"/>
          </a:xfrm>
        </p:grpSpPr>
        <p:sp>
          <p:nvSpPr>
            <p:cNvPr id="2942" name="Google Shape;2942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9" name="Google Shape;2949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0" name="Google Shape;2950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1" name="Google Shape;2951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2" name="Google Shape;2952;p4"/>
          <p:cNvGrpSpPr/>
          <p:nvPr/>
        </p:nvGrpSpPr>
        <p:grpSpPr>
          <a:xfrm>
            <a:off x="2948296" y="2956980"/>
            <a:ext cx="139961" cy="1399608"/>
            <a:chOff x="3114999" y="2956980"/>
            <a:chExt cx="139961" cy="1399608"/>
          </a:xfrm>
        </p:grpSpPr>
        <p:sp>
          <p:nvSpPr>
            <p:cNvPr id="2953" name="Google Shape;2953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4" name="Google Shape;2954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5" name="Google Shape;2955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6" name="Google Shape;2956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7" name="Google Shape;2957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3" name="Google Shape;2963;p4"/>
          <p:cNvGrpSpPr/>
          <p:nvPr/>
        </p:nvGrpSpPr>
        <p:grpSpPr>
          <a:xfrm>
            <a:off x="3160282" y="2956980"/>
            <a:ext cx="139961" cy="1399608"/>
            <a:chOff x="3114999" y="2956980"/>
            <a:chExt cx="139961" cy="1399608"/>
          </a:xfrm>
        </p:grpSpPr>
        <p:sp>
          <p:nvSpPr>
            <p:cNvPr id="2964" name="Google Shape;2964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6" name="Google Shape;2966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7" name="Google Shape;2967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4" name="Google Shape;2974;p4"/>
          <p:cNvGrpSpPr/>
          <p:nvPr/>
        </p:nvGrpSpPr>
        <p:grpSpPr>
          <a:xfrm>
            <a:off x="2745969" y="4530929"/>
            <a:ext cx="139961" cy="1399608"/>
            <a:chOff x="3114999" y="2956980"/>
            <a:chExt cx="139961" cy="1399608"/>
          </a:xfrm>
        </p:grpSpPr>
        <p:sp>
          <p:nvSpPr>
            <p:cNvPr id="2975" name="Google Shape;2975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6" name="Google Shape;2976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7" name="Google Shape;2977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8" name="Google Shape;2978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5" name="Google Shape;2985;p4"/>
          <p:cNvGrpSpPr/>
          <p:nvPr/>
        </p:nvGrpSpPr>
        <p:grpSpPr>
          <a:xfrm>
            <a:off x="2541211" y="4530929"/>
            <a:ext cx="139961" cy="1399608"/>
            <a:chOff x="3114999" y="2956980"/>
            <a:chExt cx="139961" cy="1399608"/>
          </a:xfrm>
        </p:grpSpPr>
        <p:sp>
          <p:nvSpPr>
            <p:cNvPr id="2986" name="Google Shape;2986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6" name="Google Shape;2996;p4"/>
          <p:cNvGrpSpPr/>
          <p:nvPr/>
        </p:nvGrpSpPr>
        <p:grpSpPr>
          <a:xfrm>
            <a:off x="2948296" y="4530929"/>
            <a:ext cx="139961" cy="1399608"/>
            <a:chOff x="3114999" y="2956980"/>
            <a:chExt cx="139961" cy="1399608"/>
          </a:xfrm>
        </p:grpSpPr>
        <p:sp>
          <p:nvSpPr>
            <p:cNvPr id="2997" name="Google Shape;2997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4" name="Google Shape;3004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5" name="Google Shape;3005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6" name="Google Shape;3006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7" name="Google Shape;3007;p4"/>
          <p:cNvGrpSpPr/>
          <p:nvPr/>
        </p:nvGrpSpPr>
        <p:grpSpPr>
          <a:xfrm>
            <a:off x="3160282" y="4530929"/>
            <a:ext cx="139961" cy="1399608"/>
            <a:chOff x="3114999" y="2956980"/>
            <a:chExt cx="139961" cy="1399608"/>
          </a:xfrm>
        </p:grpSpPr>
        <p:sp>
          <p:nvSpPr>
            <p:cNvPr id="3008" name="Google Shape;3008;p4"/>
            <p:cNvSpPr/>
            <p:nvPr/>
          </p:nvSpPr>
          <p:spPr>
            <a:xfrm>
              <a:off x="3114999" y="2956980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9" name="Google Shape;3009;p4"/>
            <p:cNvSpPr/>
            <p:nvPr/>
          </p:nvSpPr>
          <p:spPr>
            <a:xfrm>
              <a:off x="3114999" y="3096941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4"/>
            <p:cNvSpPr/>
            <p:nvPr/>
          </p:nvSpPr>
          <p:spPr>
            <a:xfrm>
              <a:off x="3114999" y="323690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4"/>
            <p:cNvSpPr/>
            <p:nvPr/>
          </p:nvSpPr>
          <p:spPr>
            <a:xfrm>
              <a:off x="3114999" y="3376862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4"/>
            <p:cNvSpPr/>
            <p:nvPr/>
          </p:nvSpPr>
          <p:spPr>
            <a:xfrm>
              <a:off x="3114999" y="3516823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4"/>
            <p:cNvSpPr/>
            <p:nvPr/>
          </p:nvSpPr>
          <p:spPr>
            <a:xfrm>
              <a:off x="3114999" y="3656784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4"/>
            <p:cNvSpPr/>
            <p:nvPr/>
          </p:nvSpPr>
          <p:spPr>
            <a:xfrm>
              <a:off x="3114999" y="3796745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4"/>
            <p:cNvSpPr/>
            <p:nvPr/>
          </p:nvSpPr>
          <p:spPr>
            <a:xfrm>
              <a:off x="3114999" y="393670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4"/>
            <p:cNvSpPr/>
            <p:nvPr/>
          </p:nvSpPr>
          <p:spPr>
            <a:xfrm>
              <a:off x="3114999" y="4076666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4"/>
            <p:cNvSpPr/>
            <p:nvPr/>
          </p:nvSpPr>
          <p:spPr>
            <a:xfrm>
              <a:off x="3114999" y="4216627"/>
              <a:ext cx="139961" cy="139961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18" name="Google Shape;3018;p4"/>
          <p:cNvSpPr/>
          <p:nvPr/>
        </p:nvSpPr>
        <p:spPr>
          <a:xfrm>
            <a:off x="4462976" y="47335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"/>
          <p:cNvSpPr/>
          <p:nvPr/>
        </p:nvSpPr>
        <p:spPr>
          <a:xfrm>
            <a:off x="4462976" y="494495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"/>
          <p:cNvSpPr/>
          <p:nvPr/>
        </p:nvSpPr>
        <p:spPr>
          <a:xfrm>
            <a:off x="4462976" y="51563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"/>
          <p:cNvSpPr/>
          <p:nvPr/>
        </p:nvSpPr>
        <p:spPr>
          <a:xfrm>
            <a:off x="4462976" y="536776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"/>
          <p:cNvSpPr/>
          <p:nvPr/>
        </p:nvSpPr>
        <p:spPr>
          <a:xfrm>
            <a:off x="4462976" y="557917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3" name="Google Shape;3023;p4"/>
          <p:cNvSpPr/>
          <p:nvPr/>
        </p:nvSpPr>
        <p:spPr>
          <a:xfrm>
            <a:off x="4462976" y="579057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4" name="Google Shape;3024;p4"/>
          <p:cNvSpPr txBox="1"/>
          <p:nvPr/>
        </p:nvSpPr>
        <p:spPr>
          <a:xfrm>
            <a:off x="5387590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386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139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5" name="Google Shape;3025;p4"/>
          <p:cNvSpPr txBox="1"/>
          <p:nvPr/>
        </p:nvSpPr>
        <p:spPr>
          <a:xfrm>
            <a:off x="5136408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26" name="Google Shape;3026;p4"/>
          <p:cNvCxnSpPr/>
          <p:nvPr/>
        </p:nvCxnSpPr>
        <p:spPr>
          <a:xfrm>
            <a:off x="5486400" y="3026960"/>
            <a:ext cx="794097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7" name="Google Shape;3027;p4"/>
          <p:cNvSpPr txBox="1"/>
          <p:nvPr/>
        </p:nvSpPr>
        <p:spPr>
          <a:xfrm>
            <a:off x="5897693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600" b="1" dirty="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8" name="Google Shape;3028;p4"/>
          <p:cNvSpPr txBox="1"/>
          <p:nvPr/>
        </p:nvSpPr>
        <p:spPr>
          <a:xfrm>
            <a:off x="5639752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9" name="Google Shape;3029;p4"/>
          <p:cNvSpPr txBox="1"/>
          <p:nvPr/>
        </p:nvSpPr>
        <p:spPr>
          <a:xfrm>
            <a:off x="537315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0" name="Google Shape;3030;p4"/>
          <p:cNvSpPr txBox="1"/>
          <p:nvPr/>
        </p:nvSpPr>
        <p:spPr>
          <a:xfrm>
            <a:off x="6302398" y="1405886"/>
            <a:ext cx="3506453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không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</a:t>
            </a:r>
            <a:r>
              <a:rPr lang="en-US" sz="2600" dirty="0" err="1">
                <a:solidFill>
                  <a:schemeClr val="dk1"/>
                </a:solidFill>
              </a:rPr>
              <a:t>ợ</a:t>
            </a:r>
            <a:r>
              <a:rPr lang="en-US" sz="2600" dirty="0" err="1" smtClean="0">
                <a:solidFill>
                  <a:schemeClr val="dk1"/>
                </a:solidFill>
              </a:rPr>
              <a:t>c</a:t>
            </a:r>
            <a:r>
              <a:rPr lang="en-US" sz="2600" dirty="0" smtClean="0">
                <a:solidFill>
                  <a:schemeClr val="dk1"/>
                </a:solidFill>
              </a:rPr>
              <a:t>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9,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1" name="Google Shape;3031;p4"/>
          <p:cNvSpPr/>
          <p:nvPr/>
        </p:nvSpPr>
        <p:spPr>
          <a:xfrm>
            <a:off x="4111029" y="473354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2" name="Google Shape;3032;p4"/>
          <p:cNvSpPr/>
          <p:nvPr/>
        </p:nvSpPr>
        <p:spPr>
          <a:xfrm>
            <a:off x="4111029" y="494495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3" name="Google Shape;3033;p4"/>
          <p:cNvSpPr/>
          <p:nvPr/>
        </p:nvSpPr>
        <p:spPr>
          <a:xfrm>
            <a:off x="4111029" y="5156359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p4"/>
          <p:cNvSpPr/>
          <p:nvPr/>
        </p:nvSpPr>
        <p:spPr>
          <a:xfrm>
            <a:off x="4111029" y="5367765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4"/>
          <p:cNvSpPr/>
          <p:nvPr/>
        </p:nvSpPr>
        <p:spPr>
          <a:xfrm>
            <a:off x="4111029" y="5579170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6" name="Google Shape;3036;p4"/>
          <p:cNvSpPr/>
          <p:nvPr/>
        </p:nvSpPr>
        <p:spPr>
          <a:xfrm>
            <a:off x="4111029" y="579057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7" name="Google Shape;3037;p4"/>
          <p:cNvSpPr/>
          <p:nvPr/>
        </p:nvSpPr>
        <p:spPr>
          <a:xfrm>
            <a:off x="4111029" y="3893106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p4"/>
          <p:cNvSpPr/>
          <p:nvPr/>
        </p:nvSpPr>
        <p:spPr>
          <a:xfrm>
            <a:off x="4111029" y="4104512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9" name="Google Shape;3039;p4"/>
          <p:cNvSpPr/>
          <p:nvPr/>
        </p:nvSpPr>
        <p:spPr>
          <a:xfrm>
            <a:off x="4111029" y="4315917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0" name="Google Shape;3040;p4"/>
          <p:cNvSpPr/>
          <p:nvPr/>
        </p:nvSpPr>
        <p:spPr>
          <a:xfrm>
            <a:off x="4111029" y="4527323"/>
            <a:ext cx="139961" cy="139961"/>
          </a:xfrm>
          <a:prstGeom prst="rect">
            <a:avLst/>
          </a:prstGeom>
          <a:solidFill>
            <a:srgbClr val="DAEEF3"/>
          </a:solidFill>
          <a:ln w="9525" cap="flat" cmpd="sng">
            <a:solidFill>
              <a:srgbClr val="3185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"/>
          <p:cNvSpPr txBox="1"/>
          <p:nvPr/>
        </p:nvSpPr>
        <p:spPr>
          <a:xfrm>
            <a:off x="9469446" y="1354356"/>
            <a:ext cx="19823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lấy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16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9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2" name="Google Shape;3042;p4"/>
          <p:cNvCxnSpPr/>
          <p:nvPr/>
        </p:nvCxnSpPr>
        <p:spPr>
          <a:xfrm flipH="1">
            <a:off x="4084291" y="3866725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3" name="Google Shape;3043;p4"/>
          <p:cNvCxnSpPr/>
          <p:nvPr/>
        </p:nvCxnSpPr>
        <p:spPr>
          <a:xfrm flipH="1">
            <a:off x="4084291" y="4081721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4" name="Google Shape;3044;p4"/>
          <p:cNvCxnSpPr/>
          <p:nvPr/>
        </p:nvCxnSpPr>
        <p:spPr>
          <a:xfrm flipH="1">
            <a:off x="4084291" y="428810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5" name="Google Shape;3045;p4"/>
          <p:cNvCxnSpPr/>
          <p:nvPr/>
        </p:nvCxnSpPr>
        <p:spPr>
          <a:xfrm flipH="1">
            <a:off x="4084291" y="451082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6" name="Google Shape;3046;p4"/>
          <p:cNvCxnSpPr/>
          <p:nvPr/>
        </p:nvCxnSpPr>
        <p:spPr>
          <a:xfrm flipH="1">
            <a:off x="4084291" y="471657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7" name="Google Shape;3047;p4"/>
          <p:cNvCxnSpPr/>
          <p:nvPr/>
        </p:nvCxnSpPr>
        <p:spPr>
          <a:xfrm flipH="1">
            <a:off x="4084291" y="4933819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8" name="Google Shape;3048;p4"/>
          <p:cNvCxnSpPr/>
          <p:nvPr/>
        </p:nvCxnSpPr>
        <p:spPr>
          <a:xfrm flipH="1">
            <a:off x="4084291" y="514619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49" name="Google Shape;3049;p4"/>
          <p:cNvCxnSpPr/>
          <p:nvPr/>
        </p:nvCxnSpPr>
        <p:spPr>
          <a:xfrm flipH="1">
            <a:off x="4084291" y="5350927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50" name="Google Shape;3050;p4"/>
          <p:cNvCxnSpPr/>
          <p:nvPr/>
        </p:nvCxnSpPr>
        <p:spPr>
          <a:xfrm flipH="1">
            <a:off x="4084291" y="5569001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1" name="Google Shape;3051;p4"/>
          <p:cNvSpPr txBox="1"/>
          <p:nvPr/>
        </p:nvSpPr>
        <p:spPr>
          <a:xfrm>
            <a:off x="6725989" y="1926670"/>
            <a:ext cx="259706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7,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2" name="Google Shape;3052;p4"/>
          <p:cNvSpPr txBox="1"/>
          <p:nvPr/>
        </p:nvSpPr>
        <p:spPr>
          <a:xfrm>
            <a:off x="8846368" y="1926670"/>
            <a:ext cx="2597068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nhớ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3" name="Google Shape;3053;p4"/>
          <p:cNvSpPr/>
          <p:nvPr/>
        </p:nvSpPr>
        <p:spPr>
          <a:xfrm>
            <a:off x="3018276" y="2782495"/>
            <a:ext cx="436124" cy="1673383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4" name="Google Shape;3054;p4"/>
          <p:cNvCxnSpPr>
            <a:stCxn id="3053" idx="6"/>
          </p:cNvCxnSpPr>
          <p:nvPr/>
        </p:nvCxnSpPr>
        <p:spPr>
          <a:xfrm>
            <a:off x="3454400" y="3619186"/>
            <a:ext cx="495300" cy="8367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55" name="Google Shape;3055;p4"/>
          <p:cNvSpPr txBox="1"/>
          <p:nvPr/>
        </p:nvSpPr>
        <p:spPr>
          <a:xfrm>
            <a:off x="8985832" y="2567986"/>
            <a:ext cx="2686487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sym typeface="Arial"/>
              </a:rPr>
              <a:t>7 </a:t>
            </a:r>
            <a:r>
              <a:rPr lang="en-US" sz="2600" dirty="0" err="1">
                <a:solidFill>
                  <a:schemeClr val="dk1"/>
                </a:solidFill>
                <a:sym typeface="Arial"/>
              </a:rPr>
              <a:t>trừ</a:t>
            </a:r>
            <a:r>
              <a:rPr lang="en-US" sz="2600" dirty="0">
                <a:solidFill>
                  <a:schemeClr val="dk1"/>
                </a:solidFill>
                <a:sym typeface="Arial"/>
              </a:rPr>
              <a:t> 3 </a:t>
            </a:r>
            <a:r>
              <a:rPr lang="en-US" sz="2600" dirty="0" err="1">
                <a:solidFill>
                  <a:schemeClr val="dk1"/>
                </a:solidFill>
                <a:sym typeface="Arial"/>
              </a:rPr>
              <a:t>bằng</a:t>
            </a:r>
            <a:r>
              <a:rPr lang="en-US" sz="2600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600" dirty="0" smtClean="0">
                <a:solidFill>
                  <a:schemeClr val="dk1"/>
                </a:solidFill>
                <a:sym typeface="Arial"/>
              </a:rPr>
              <a:t>4,</a:t>
            </a:r>
            <a:endParaRPr sz="2600" dirty="0"/>
          </a:p>
        </p:txBody>
      </p:sp>
      <p:cxnSp>
        <p:nvCxnSpPr>
          <p:cNvPr id="3056" name="Google Shape;3056;p4"/>
          <p:cNvCxnSpPr/>
          <p:nvPr/>
        </p:nvCxnSpPr>
        <p:spPr>
          <a:xfrm flipH="1">
            <a:off x="2518722" y="2914215"/>
            <a:ext cx="642190" cy="151721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7" name="Google Shape;3057;p4"/>
          <p:cNvSpPr txBox="1"/>
          <p:nvPr/>
        </p:nvSpPr>
        <p:spPr>
          <a:xfrm>
            <a:off x="6694755" y="3106289"/>
            <a:ext cx="1271031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8" name="Google Shape;3058;p4"/>
          <p:cNvSpPr txBox="1"/>
          <p:nvPr/>
        </p:nvSpPr>
        <p:spPr>
          <a:xfrm>
            <a:off x="6373737" y="2579606"/>
            <a:ext cx="2840977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7,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4"/>
          <p:cNvSpPr txBox="1"/>
          <p:nvPr/>
        </p:nvSpPr>
        <p:spPr>
          <a:xfrm>
            <a:off x="6390590" y="3716435"/>
            <a:ext cx="2840977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 </a:t>
            </a: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0" name="Google Shape;3060;p4"/>
          <p:cNvCxnSpPr/>
          <p:nvPr/>
        </p:nvCxnSpPr>
        <p:spPr>
          <a:xfrm flipH="1">
            <a:off x="764300" y="1315171"/>
            <a:ext cx="1431050" cy="149583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1" name="Google Shape;3061;p4"/>
          <p:cNvSpPr txBox="1"/>
          <p:nvPr/>
        </p:nvSpPr>
        <p:spPr>
          <a:xfrm>
            <a:off x="8985832" y="3716434"/>
            <a:ext cx="1271031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6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2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62" name="Google Shape;3062;p4"/>
          <p:cNvGrpSpPr/>
          <p:nvPr/>
        </p:nvGrpSpPr>
        <p:grpSpPr>
          <a:xfrm>
            <a:off x="6525946" y="4595206"/>
            <a:ext cx="3900930" cy="936030"/>
            <a:chOff x="6881370" y="4098709"/>
            <a:chExt cx="3900930" cy="936030"/>
          </a:xfrm>
        </p:grpSpPr>
        <p:sp>
          <p:nvSpPr>
            <p:cNvPr id="3063" name="Google Shape;3063;p4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386 – 139 = 247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4" name="Google Shape;3064;p4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6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4" name="Google Shape;3074;p6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3075" name="Google Shape;3075;p6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6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7" name="Google Shape;3077;p6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3078" name="Google Shape;307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79" name="Google Shape;307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241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138</a:t>
                </a:r>
                <a:endParaRPr/>
              </a:p>
            </p:txBody>
          </p:sp>
          <p:sp>
            <p:nvSpPr>
              <p:cNvPr id="3080" name="Google Shape;3080;p6"/>
              <p:cNvSpPr txBox="1"/>
              <p:nvPr/>
            </p:nvSpPr>
            <p:spPr>
              <a:xfrm>
                <a:off x="1697011" y="2418890"/>
                <a:ext cx="376630" cy="7386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81" name="Google Shape;308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82" name="Google Shape;3082;p6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3083" name="Google Shape;308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84" name="Google Shape;308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424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/>
              </a:p>
            </p:txBody>
          </p:sp>
          <p:sp>
            <p:nvSpPr>
              <p:cNvPr id="3085" name="Google Shape;308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86" name="Google Shape;308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87" name="Google Shape;3087;p6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3088" name="Google Shape;3088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89" name="Google Shape;3089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623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617</a:t>
                </a:r>
                <a:endParaRPr/>
              </a:p>
            </p:txBody>
          </p:sp>
          <p:sp>
            <p:nvSpPr>
              <p:cNvPr id="3090" name="Google Shape;3090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091" name="Google Shape;3091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92" name="Google Shape;3092;p6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3093" name="Google Shape;3093;p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094" name="Google Shape;3094;p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562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338</a:t>
                </a:r>
                <a:endParaRPr/>
              </a:p>
            </p:txBody>
          </p:sp>
          <p:sp>
            <p:nvSpPr>
              <p:cNvPr id="3095" name="Google Shape;3095;p6"/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096" name="Google Shape;3096;p6"/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97" name="Google Shape;3097;p6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103</a:t>
            </a:r>
            <a:endParaRPr/>
          </a:p>
        </p:txBody>
      </p:sp>
      <p:sp>
        <p:nvSpPr>
          <p:cNvPr id="3098" name="Google Shape;3098;p6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217</a:t>
            </a:r>
            <a:endParaRPr/>
          </a:p>
        </p:txBody>
      </p:sp>
      <p:sp>
        <p:nvSpPr>
          <p:cNvPr id="3099" name="Google Shape;3099;p6"/>
          <p:cNvSpPr txBox="1"/>
          <p:nvPr/>
        </p:nvSpPr>
        <p:spPr>
          <a:xfrm>
            <a:off x="7013479" y="33403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6</a:t>
            </a:r>
            <a:endParaRPr dirty="0"/>
          </a:p>
        </p:txBody>
      </p:sp>
      <p:sp>
        <p:nvSpPr>
          <p:cNvPr id="3100" name="Google Shape;3100;p6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p7"/>
          <p:cNvSpPr/>
          <p:nvPr/>
        </p:nvSpPr>
        <p:spPr>
          <a:xfrm>
            <a:off x="1281176" y="1861763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6" name="Google Shape;3106;p7"/>
          <p:cNvGrpSpPr/>
          <p:nvPr/>
        </p:nvGrpSpPr>
        <p:grpSpPr>
          <a:xfrm>
            <a:off x="995882" y="1447355"/>
            <a:ext cx="3614218" cy="601003"/>
            <a:chOff x="1296327" y="1617173"/>
            <a:chExt cx="3614218" cy="601003"/>
          </a:xfrm>
        </p:grpSpPr>
        <p:sp>
          <p:nvSpPr>
            <p:cNvPr id="3107" name="Google Shape;3107;p7"/>
            <p:cNvSpPr txBox="1"/>
            <p:nvPr/>
          </p:nvSpPr>
          <p:spPr>
            <a:xfrm>
              <a:off x="1866915" y="1617173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3108" name="Google Shape;3108;p7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33" name="Google Shape;3133;p7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362 – 36         485 – 128              651 - 635           780 - 68 </a:t>
            </a:r>
            <a:endParaRPr dirty="0"/>
          </a:p>
        </p:txBody>
      </p:sp>
      <p:pic>
        <p:nvPicPr>
          <p:cNvPr id="31" name="Picture 3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07"/>
          <a:stretch/>
        </p:blipFill>
        <p:spPr bwMode="auto">
          <a:xfrm>
            <a:off x="7960281" y="3879988"/>
            <a:ext cx="3169404" cy="2504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8" name="Google Shape;3138;p8"/>
          <p:cNvGrpSpPr/>
          <p:nvPr/>
        </p:nvGrpSpPr>
        <p:grpSpPr>
          <a:xfrm>
            <a:off x="983182" y="614170"/>
            <a:ext cx="10243488" cy="1432768"/>
            <a:chOff x="1296327" y="1647588"/>
            <a:chExt cx="10243488" cy="1432768"/>
          </a:xfrm>
        </p:grpSpPr>
        <p:sp>
          <p:nvSpPr>
            <p:cNvPr id="3139" name="Google Shape;3139;p8"/>
            <p:cNvSpPr txBox="1"/>
            <p:nvPr/>
          </p:nvSpPr>
          <p:spPr>
            <a:xfrm>
              <a:off x="1866915" y="1694956"/>
              <a:ext cx="96729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456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Người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ta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lấy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148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để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</a:t>
              </a:r>
              <a:r>
                <a:rPr lang="en-US" sz="2800" dirty="0" err="1">
                  <a:solidFill>
                    <a:schemeClr val="dk1"/>
                  </a:solidFill>
                </a:rPr>
                <a:t>ồ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rừng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vườn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ươm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lại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cây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giống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3140" name="Google Shape;3140;p8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1" name="Google Shape;3141;p8"/>
          <p:cNvSpPr txBox="1"/>
          <p:nvPr/>
        </p:nvSpPr>
        <p:spPr>
          <a:xfrm>
            <a:off x="950976" y="2373301"/>
            <a:ext cx="3036824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err="1">
                <a:solidFill>
                  <a:schemeClr val="dk1"/>
                </a:solidFill>
                <a:sym typeface="Arial"/>
              </a:rPr>
              <a:t>Tóm</a:t>
            </a:r>
            <a:r>
              <a:rPr lang="en-US" sz="2800" i="1" dirty="0">
                <a:solidFill>
                  <a:schemeClr val="dk1"/>
                </a:solidFill>
                <a:sym typeface="Arial"/>
              </a:rPr>
              <a:t> </a:t>
            </a:r>
            <a:r>
              <a:rPr lang="en-US" sz="2800" i="1" dirty="0" err="1">
                <a:solidFill>
                  <a:schemeClr val="dk1"/>
                </a:solidFill>
                <a:sym typeface="Arial"/>
              </a:rPr>
              <a:t>tắt</a:t>
            </a:r>
            <a:r>
              <a:rPr lang="en-US" sz="2800" i="1" dirty="0">
                <a:solidFill>
                  <a:schemeClr val="dk1"/>
                </a:solidFill>
                <a:sym typeface="Arial"/>
              </a:rPr>
              <a:t>:</a:t>
            </a:r>
            <a:endParaRPr i="1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: 456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Lấy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: 148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….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?</a:t>
            </a:r>
            <a:endParaRPr dirty="0"/>
          </a:p>
        </p:txBody>
      </p:sp>
      <p:sp>
        <p:nvSpPr>
          <p:cNvPr id="3142" name="Google Shape;3142;p8"/>
          <p:cNvSpPr txBox="1"/>
          <p:nvPr/>
        </p:nvSpPr>
        <p:spPr>
          <a:xfrm>
            <a:off x="4445000" y="2325933"/>
            <a:ext cx="664210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800" i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giải</a:t>
            </a:r>
            <a:endParaRPr sz="2800" i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vườn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ươm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còn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giống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C00000"/>
                </a:solidFill>
                <a:sym typeface="Arial"/>
              </a:rPr>
              <a:t>:</a:t>
            </a:r>
            <a:endParaRPr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456 – 148 = 308 (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C00000"/>
                </a:solidFill>
                <a:sym typeface="Arial"/>
              </a:rPr>
              <a:t>)</a:t>
            </a:r>
            <a:endParaRPr dirty="0">
              <a:solidFill>
                <a:srgbClr val="C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                         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Đáp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: 308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giống</a:t>
            </a:r>
            <a:endParaRPr sz="2800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62078CE2-5D58-466F-85F1-EBE17085DE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E8591AC-6A06-460D-B3D9-42A39E668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144"/>
            <a:ext cx="12398478" cy="6974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C4E4496-C1E7-43E2-8998-1911DFE40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25218">
            <a:off x="-95865" y="1082677"/>
            <a:ext cx="12383729" cy="60499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E3E574-01DE-4185-8B9A-7015A0E394A5}"/>
              </a:ext>
            </a:extLst>
          </p:cNvPr>
          <p:cNvSpPr txBox="1"/>
          <p:nvPr/>
        </p:nvSpPr>
        <p:spPr>
          <a:xfrm>
            <a:off x="1968347" y="4169137"/>
            <a:ext cx="6951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>
                <a:solidFill>
                  <a:srgbClr val="A5A5A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CÔ VÀ CÁC BẠN</a:t>
            </a:r>
          </a:p>
        </p:txBody>
      </p:sp>
    </p:spTree>
    <p:extLst>
      <p:ext uri="{BB962C8B-B14F-4D97-AF65-F5344CB8AC3E}">
        <p14:creationId xmlns:p14="http://schemas.microsoft.com/office/powerpoint/2010/main" val="1022831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219</Words>
  <Application>Microsoft Office PowerPoint</Application>
  <PresentationFormat>Widescreen</PresentationFormat>
  <Paragraphs>63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Bahnschrift</vt:lpstr>
      <vt:lpstr>Cookie</vt:lpstr>
      <vt:lpstr>Times New Roman</vt:lpstr>
      <vt:lpstr>Goudy Old Style</vt:lpstr>
      <vt:lpstr>Arial</vt:lpstr>
      <vt:lpstr>UTM Cookies</vt:lpstr>
      <vt:lpstr>Footlight MT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Đỗ Thị Hồng</cp:lastModifiedBy>
  <cp:revision>4</cp:revision>
  <dcterms:created xsi:type="dcterms:W3CDTF">2021-06-02T01:34:28Z</dcterms:created>
  <dcterms:modified xsi:type="dcterms:W3CDTF">2023-04-09T12:34:55Z</dcterms:modified>
</cp:coreProperties>
</file>