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699" r:id="rId3"/>
    <p:sldMasterId id="2147483701" r:id="rId4"/>
    <p:sldMasterId id="2147483725" r:id="rId5"/>
  </p:sldMasterIdLst>
  <p:notesMasterIdLst>
    <p:notesMasterId r:id="rId17"/>
  </p:notesMasterIdLst>
  <p:sldIdLst>
    <p:sldId id="300" r:id="rId6"/>
    <p:sldId id="320" r:id="rId7"/>
    <p:sldId id="272" r:id="rId8"/>
    <p:sldId id="273" r:id="rId9"/>
    <p:sldId id="579" r:id="rId10"/>
    <p:sldId id="595" r:id="rId11"/>
    <p:sldId id="597" r:id="rId12"/>
    <p:sldId id="556" r:id="rId13"/>
    <p:sldId id="568" r:id="rId14"/>
    <p:sldId id="594" r:id="rId15"/>
    <p:sldId id="29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33"/>
    <a:srgbClr val="9900FF"/>
    <a:srgbClr val="9900CC"/>
    <a:srgbClr val="660066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58" d="100"/>
          <a:sy n="58" d="100"/>
        </p:scale>
        <p:origin x="8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8917" y="664908"/>
            <a:ext cx="107554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d…..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sóng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t……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8887" y="2648099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7481" y="2641013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824024" y="4164038"/>
            <a:ext cx="84406" cy="844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455037" y="2235430"/>
            <a:ext cx="1466340" cy="154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3998945" y="2250831"/>
            <a:ext cx="755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78887" y="248047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2440" y="2494538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7047" y="4139676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254000"/>
            <a:ext cx="9276080" cy="4989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AD640-B88F-40D9-92E5-C07774C82589}"/>
              </a:ext>
            </a:extLst>
          </p:cNvPr>
          <p:cNvSpPr txBox="1"/>
          <p:nvPr/>
        </p:nvSpPr>
        <p:spPr>
          <a:xfrm>
            <a:off x="3434080" y="2748518"/>
            <a:ext cx="532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TẠM BIỆT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739722" y="-1914133"/>
            <a:ext cx="4609960" cy="1015371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410613" y="2052137"/>
            <a:ext cx="9635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22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40" y="1178084"/>
            <a:ext cx="6030224" cy="3932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1587" y="3053881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1A6A7EE-30C1-490F-B842-E6B0B889608A}"/>
              </a:ext>
            </a:extLst>
          </p:cNvPr>
          <p:cNvSpPr txBox="1"/>
          <p:nvPr/>
        </p:nvSpPr>
        <p:spPr>
          <a:xfrm>
            <a:off x="1770436" y="1316418"/>
            <a:ext cx="331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Bây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giờ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sắp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HP001 5 hàng" panose="020B0603050302020204" pitchFamily="34" charset="0"/>
              </a:rPr>
              <a:t>Tết</a:t>
            </a:r>
            <a:r>
              <a:rPr lang="en-US" sz="28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ς</a:t>
            </a:r>
            <a:r>
              <a:rPr lang="en-US" sz="2800" b="1">
                <a:solidFill>
                  <a:srgbClr val="0000FF"/>
                </a:solidFill>
                <a:latin typeface="HP001 5 hàng" panose="020B0603050302020204" pitchFamily="34" charset="0"/>
              </a:rPr>
              <a:t>ồi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21B406-CCAB-4EE8-9898-80A7E208B59C}"/>
              </a:ext>
            </a:extLst>
          </p:cNvPr>
          <p:cNvSpPr txBox="1"/>
          <p:nvPr/>
        </p:nvSpPr>
        <p:spPr>
          <a:xfrm>
            <a:off x="1770436" y="1934334"/>
            <a:ext cx="424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HP001 5 hàng" panose="020B0603050302020204" pitchFamily="34" charset="0"/>
              </a:rPr>
              <a:t>gửi</a:t>
            </a:r>
            <a:r>
              <a:rPr lang="en-US" sz="2800" b="1">
                <a:solidFill>
                  <a:srgbClr val="0000FF"/>
                </a:solidFill>
                <a:latin typeface="HP001 5 hàng" panose="020B0603050302020204" pitchFamily="34" charset="0"/>
              </a:rPr>
              <a:t> bố (…)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CEA308-8F25-455D-85EC-0C824E6CB600}"/>
              </a:ext>
            </a:extLst>
          </p:cNvPr>
          <p:cNvSpPr txBox="1"/>
          <p:nvPr/>
        </p:nvSpPr>
        <p:spPr>
          <a:xfrm>
            <a:off x="1702343" y="3115146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Tết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bố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63700A-183C-4D48-B6B9-40437F4A7875}"/>
              </a:ext>
            </a:extLst>
          </p:cNvPr>
          <p:cNvSpPr txBox="1"/>
          <p:nvPr/>
        </p:nvSpPr>
        <p:spPr>
          <a:xfrm>
            <a:off x="1798156" y="3671278"/>
            <a:ext cx="405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HP001 5 hàng" panose="020B0603050302020204" pitchFamily="34" charset="0"/>
              </a:rPr>
              <a:t>bánh </a:t>
            </a:r>
            <a:r>
              <a:rPr lang="en-US" sz="2800" b="1" u="sng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chưng</a:t>
            </a:r>
            <a:r>
              <a:rPr lang="en-US" sz="2800" b="1" u="sng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vui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D217C5-EA28-4D53-B911-7F093432434B}"/>
              </a:ext>
            </a:extLst>
          </p:cNvPr>
          <p:cNvSpPr txBox="1"/>
          <p:nvPr/>
        </p:nvSpPr>
        <p:spPr>
          <a:xfrm>
            <a:off x="1770436" y="4236067"/>
            <a:ext cx="38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Nhưng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bánh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to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quá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B4C380-743B-4190-8BD0-523CB82AD0C3}"/>
              </a:ext>
            </a:extLst>
          </p:cNvPr>
          <p:cNvSpPr txBox="1"/>
          <p:nvPr/>
        </p:nvSpPr>
        <p:spPr>
          <a:xfrm>
            <a:off x="1770436" y="4849182"/>
            <a:ext cx="405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hòm</a:t>
            </a:r>
            <a:r>
              <a:rPr lang="en-US" sz="2800" b="1" u="sng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thư</a:t>
            </a:r>
            <a:r>
              <a:rPr lang="en-US" sz="2800" b="1" u="sng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thôi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444D0A-7AF3-480F-9BAD-4D8E624B3986}"/>
              </a:ext>
            </a:extLst>
          </p:cNvPr>
          <p:cNvSpPr txBox="1"/>
          <p:nvPr/>
        </p:nvSpPr>
        <p:spPr>
          <a:xfrm>
            <a:off x="4148807" y="679870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đảo</a:t>
            </a:r>
            <a:endParaRPr lang="vi-VN" sz="2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211539-BEB4-4C95-BF4B-796F6462718B}"/>
              </a:ext>
            </a:extLst>
          </p:cNvPr>
          <p:cNvSpPr txBox="1"/>
          <p:nvPr/>
        </p:nvSpPr>
        <p:spPr>
          <a:xfrm>
            <a:off x="6470692" y="1308609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sợ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héo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BB23F9-2A2B-458F-83CE-464B1714877D}"/>
              </a:ext>
            </a:extLst>
          </p:cNvPr>
          <p:cNvSpPr txBox="1"/>
          <p:nvPr/>
        </p:nvSpPr>
        <p:spPr>
          <a:xfrm>
            <a:off x="6478336" y="1923943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00FF"/>
                </a:solidFill>
                <a:latin typeface="HP001 5 hàng" panose="020B0603050302020204" pitchFamily="34" charset="0"/>
              </a:rPr>
              <a:t>Đường</a:t>
            </a:r>
            <a:r>
              <a:rPr lang="en-US" sz="28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l-GR" sz="2800" b="1">
                <a:solidFill>
                  <a:srgbClr val="0000FF"/>
                </a:solidFill>
                <a:latin typeface="HP001 5 hàng" panose="020B0603050302020204" pitchFamily="34" charset="0"/>
              </a:rPr>
              <a:t>ς</a:t>
            </a:r>
            <a:r>
              <a:rPr lang="en-US" sz="2800" b="1">
                <a:solidFill>
                  <a:srgbClr val="0000FF"/>
                </a:solidFill>
                <a:latin typeface="HP001 5 hàng" panose="020B0603050302020204" pitchFamily="34" charset="0"/>
              </a:rPr>
              <a:t>a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HP001 5 hàng" panose="020B0603050302020204" pitchFamily="34" charset="0"/>
              </a:rPr>
              <a:t>xa</a:t>
            </a:r>
            <a:r>
              <a:rPr lang="en-US" sz="2800" b="1" u="sng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HP001 5 hàng" panose="020B0603050302020204" pitchFamily="34" charset="0"/>
              </a:rPr>
              <a:t>xôi</a:t>
            </a:r>
            <a:endParaRPr lang="vi-VN" sz="2800" b="1" u="sng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1EB113-64DA-44BC-8CAC-37EFDE620062}"/>
              </a:ext>
            </a:extLst>
          </p:cNvPr>
          <p:cNvSpPr txBox="1"/>
          <p:nvPr/>
        </p:nvSpPr>
        <p:spPr>
          <a:xfrm>
            <a:off x="6470692" y="2503472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vậy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859076-D046-477F-8A3E-18E9B0E1E535}"/>
              </a:ext>
            </a:extLst>
          </p:cNvPr>
          <p:cNvSpPr txBox="1"/>
          <p:nvPr/>
        </p:nvSpPr>
        <p:spPr>
          <a:xfrm>
            <a:off x="6467404" y="3072850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Hẳn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bằng</a:t>
            </a:r>
            <a:r>
              <a:rPr lang="en-US" sz="2800" b="1" u="sng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lòng</a:t>
            </a:r>
            <a:r>
              <a:rPr lang="en-US" sz="2800" b="1" u="sng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thôi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0C60A0-4CBE-4866-A9A8-03B767BCC049}"/>
              </a:ext>
            </a:extLst>
          </p:cNvPr>
          <p:cNvSpPr txBox="1"/>
          <p:nvPr/>
        </p:nvSpPr>
        <p:spPr>
          <a:xfrm>
            <a:off x="6470692" y="4250031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ấy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chắc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gió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4E4ABE-6991-40C9-8E4E-519DA816C633}"/>
              </a:ext>
            </a:extLst>
          </p:cNvPr>
          <p:cNvSpPr txBox="1"/>
          <p:nvPr/>
        </p:nvSpPr>
        <p:spPr>
          <a:xfrm>
            <a:off x="6470692" y="4882999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che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4B2D99-5C12-4D85-82A3-8A3E8BF343D4}"/>
              </a:ext>
            </a:extLst>
          </p:cNvPr>
          <p:cNvSpPr txBox="1"/>
          <p:nvPr/>
        </p:nvSpPr>
        <p:spPr>
          <a:xfrm>
            <a:off x="6467404" y="5460265"/>
            <a:ext cx="433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ấy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chắc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sóng</a:t>
            </a:r>
            <a:endParaRPr lang="vi-VN" sz="2800" b="1" u="sng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E069F5-B3E3-4A1E-87A1-0BB472AB4F4F}"/>
              </a:ext>
            </a:extLst>
          </p:cNvPr>
          <p:cNvSpPr txBox="1"/>
          <p:nvPr/>
        </p:nvSpPr>
        <p:spPr>
          <a:xfrm>
            <a:off x="6478336" y="6035129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lúc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HP001 5 hàng" panose="020B0603050302020204" pitchFamily="34" charset="0"/>
              </a:rPr>
              <a:t>cũng</a:t>
            </a:r>
            <a:r>
              <a:rPr lang="en-US" sz="2800" b="1">
                <a:solidFill>
                  <a:srgbClr val="0000FF"/>
                </a:solidFill>
                <a:latin typeface="HP001 5 hàng" panose="020B0603050302020204" pitchFamily="34" charset="0"/>
              </a:rPr>
              <a:t> nghe.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E576CADE-4D56-4241-8ED7-22EC3C95E1A8}"/>
              </a:ext>
            </a:extLst>
          </p:cNvPr>
          <p:cNvSpPr/>
          <p:nvPr/>
        </p:nvSpPr>
        <p:spPr>
          <a:xfrm>
            <a:off x="0" y="0"/>
            <a:ext cx="2891790" cy="75311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Verdana" panose="020B0604030504040204" charset="0"/>
              </a:rPr>
              <a:t>1. Nghe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Verdana" panose="020B0604030504040204" charset="0"/>
              </a:rPr>
              <a:t>viết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4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4031" y="255730"/>
            <a:ext cx="10645280" cy="6847907"/>
            <a:chOff x="1194503" y="51175"/>
            <a:chExt cx="10645280" cy="6847907"/>
          </a:xfrm>
        </p:grpSpPr>
        <p:grpSp>
          <p:nvGrpSpPr>
            <p:cNvPr id="5" name="Group 4"/>
            <p:cNvGrpSpPr/>
            <p:nvPr/>
          </p:nvGrpSpPr>
          <p:grpSpPr>
            <a:xfrm>
              <a:off x="1253129" y="54459"/>
              <a:ext cx="10586654" cy="6774128"/>
              <a:chOff x="1265004" y="70225"/>
              <a:chExt cx="10586654" cy="6774128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490"/>
              <a:stretch/>
            </p:blipFill>
            <p:spPr bwMode="auto">
              <a:xfrm>
                <a:off x="1265004" y="70225"/>
                <a:ext cx="10565046" cy="2776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381"/>
              <a:stretch/>
            </p:blipFill>
            <p:spPr bwMode="auto">
              <a:xfrm>
                <a:off x="1265470" y="2794375"/>
                <a:ext cx="10578228" cy="2776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381" b="51479"/>
              <a:stretch/>
            </p:blipFill>
            <p:spPr bwMode="auto">
              <a:xfrm>
                <a:off x="1273430" y="5497201"/>
                <a:ext cx="10578228" cy="1347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883574" y="391122"/>
              <a:ext cx="952237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3400" b="1" err="1">
                  <a:solidFill>
                    <a:srgbClr val="660066"/>
                  </a:solidFill>
                  <a:latin typeface="HP001 4 hàng" pitchFamily="34" charset="0"/>
                </a:rPr>
                <a:t>Thứ</a:t>
              </a:r>
              <a:r>
                <a:rPr lang="en-US" sz="3400" b="1">
                  <a:solidFill>
                    <a:srgbClr val="660066"/>
                  </a:solidFill>
                  <a:latin typeface="HP001 4 hàng" pitchFamily="34" charset="0"/>
                </a:rPr>
                <a:t> Năm </a:t>
              </a:r>
              <a:r>
                <a:rPr lang="en-US" sz="3400" b="1" err="1">
                  <a:solidFill>
                    <a:srgbClr val="660066"/>
                  </a:solidFill>
                  <a:latin typeface="HP001 4 hàng" pitchFamily="34" charset="0"/>
                </a:rPr>
                <a:t>ngày</a:t>
              </a:r>
              <a:r>
                <a:rPr lang="en-US" sz="3400" b="1">
                  <a:solidFill>
                    <a:srgbClr val="660066"/>
                  </a:solidFill>
                  <a:latin typeface="HP001 4 hàng" pitchFamily="34" charset="0"/>
                </a:rPr>
                <a:t> 5 </a:t>
              </a:r>
              <a:r>
                <a:rPr lang="en-US" sz="3400" b="1" err="1">
                  <a:solidFill>
                    <a:srgbClr val="660066"/>
                  </a:solidFill>
                  <a:latin typeface="HP001 4 hàng" pitchFamily="34" charset="0"/>
                </a:rPr>
                <a:t>tháng</a:t>
              </a:r>
              <a:r>
                <a:rPr lang="en-US" sz="3400" b="1">
                  <a:solidFill>
                    <a:srgbClr val="660066"/>
                  </a:solidFill>
                  <a:latin typeface="HP001 4 hàng" pitchFamily="34" charset="0"/>
                </a:rPr>
                <a:t> 5 </a:t>
              </a:r>
              <a:r>
                <a:rPr lang="en-US" sz="3400" b="1" err="1">
                  <a:solidFill>
                    <a:srgbClr val="660066"/>
                  </a:solidFill>
                  <a:latin typeface="HP001 4 hàng" pitchFamily="34" charset="0"/>
                </a:rPr>
                <a:t>năm</a:t>
              </a:r>
              <a:r>
                <a:rPr lang="en-US" sz="3400" b="1">
                  <a:solidFill>
                    <a:srgbClr val="660066"/>
                  </a:solidFill>
                  <a:latin typeface="HP001 4 hàng" pitchFamily="34" charset="0"/>
                </a:rPr>
                <a:t> 202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4503" y="1059130"/>
              <a:ext cx="53916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3200" b="1" err="1">
                  <a:solidFill>
                    <a:srgbClr val="660066"/>
                  </a:solidFill>
                  <a:latin typeface="HP001 4 hàng" pitchFamily="34" charset="0"/>
                </a:rPr>
                <a:t>Tiếng</a:t>
              </a:r>
              <a:r>
                <a:rPr lang="en-US" sz="3200" b="1">
                  <a:solidFill>
                    <a:srgbClr val="660066"/>
                  </a:solidFill>
                  <a:latin typeface="HP001 4 hàng" pitchFamily="34" charset="0"/>
                </a:rPr>
                <a:t> </a:t>
              </a:r>
              <a:r>
                <a:rPr lang="en-US" sz="3200" b="1" err="1">
                  <a:solidFill>
                    <a:srgbClr val="660066"/>
                  </a:solidFill>
                  <a:latin typeface="HP001 4 hàng" pitchFamily="34" charset="0"/>
                </a:rPr>
                <a:t>Việt</a:t>
              </a:r>
              <a:r>
                <a:rPr lang="en-US" sz="3200" b="1">
                  <a:solidFill>
                    <a:srgbClr val="660066"/>
                  </a:solidFill>
                  <a:latin typeface="HP001 4 hàng" pitchFamily="34" charset="0"/>
                </a:rPr>
                <a:t> (Nghe – viết)</a:t>
              </a:r>
              <a:endParaRPr lang="en-US" sz="32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320130" y="51175"/>
              <a:ext cx="7892" cy="68068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257578" y="70225"/>
              <a:ext cx="15852" cy="68288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522623" y="1241638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:  Thư gửi bố ngoài đảo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6A9282-9EA6-4A31-9E73-9FE266978281}"/>
              </a:ext>
            </a:extLst>
          </p:cNvPr>
          <p:cNvSpPr txBox="1"/>
          <p:nvPr/>
        </p:nvSpPr>
        <p:spPr>
          <a:xfrm>
            <a:off x="2080969" y="3968106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Tết con muốn gửi bố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6F30DD-29BC-4761-B648-3AC8D2BBFB15}"/>
              </a:ext>
            </a:extLst>
          </p:cNvPr>
          <p:cNvSpPr txBox="1"/>
          <p:nvPr/>
        </p:nvSpPr>
        <p:spPr>
          <a:xfrm>
            <a:off x="2061181" y="2619839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Con viết thư gửi bố (…) 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9D1EC-83A5-4A9C-BD03-DB77825A654F}"/>
              </a:ext>
            </a:extLst>
          </p:cNvPr>
          <p:cNvSpPr txBox="1"/>
          <p:nvPr/>
        </p:nvSpPr>
        <p:spPr>
          <a:xfrm>
            <a:off x="2134432" y="1939649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Bây giờ sắp Tết rồi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2E77A9-3E6C-43FE-A970-532CB24ACA17}"/>
              </a:ext>
            </a:extLst>
          </p:cNvPr>
          <p:cNvSpPr txBox="1"/>
          <p:nvPr/>
        </p:nvSpPr>
        <p:spPr>
          <a:xfrm>
            <a:off x="2103448" y="5323695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Nhưng bánh thì to quá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3AE96E-130B-448F-8E23-328435A85445}"/>
              </a:ext>
            </a:extLst>
          </p:cNvPr>
          <p:cNvSpPr txBox="1"/>
          <p:nvPr/>
        </p:nvSpPr>
        <p:spPr>
          <a:xfrm>
            <a:off x="2080969" y="4640552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Cái bánh chưng cho vui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4CE6D3-0C96-479B-B9DD-CF4066AAC703}"/>
              </a:ext>
            </a:extLst>
          </p:cNvPr>
          <p:cNvSpPr txBox="1"/>
          <p:nvPr/>
        </p:nvSpPr>
        <p:spPr>
          <a:xfrm>
            <a:off x="2134432" y="5983433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Mà hòm thư nhỏ thôi.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644C5C-EBF6-440D-89B2-8B049DD566EF}"/>
              </a:ext>
            </a:extLst>
          </p:cNvPr>
          <p:cNvSpPr txBox="1"/>
          <p:nvPr/>
        </p:nvSpPr>
        <p:spPr>
          <a:xfrm>
            <a:off x="3366983" y="7104874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Hay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từ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biển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nước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lên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C62D9EFB-2365-4B2A-BE7D-4017AB119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1" b="51479"/>
          <a:stretch/>
        </p:blipFill>
        <p:spPr bwMode="auto">
          <a:xfrm>
            <a:off x="1672827" y="8222663"/>
            <a:ext cx="10578228" cy="13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9DC1DD7-C9DF-4317-AC05-A2F140600CB3}"/>
              </a:ext>
            </a:extLst>
          </p:cNvPr>
          <p:cNvSpPr txBox="1"/>
          <p:nvPr/>
        </p:nvSpPr>
        <p:spPr>
          <a:xfrm>
            <a:off x="3421790" y="7841234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Hay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bé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trong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quả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nhãn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9CE2DB-57A8-46E5-8173-D74146263705}"/>
              </a:ext>
            </a:extLst>
          </p:cNvPr>
          <p:cNvSpPr txBox="1"/>
          <p:nvPr/>
        </p:nvSpPr>
        <p:spPr>
          <a:xfrm>
            <a:off x="3473776" y="8524377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Ông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trồng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cạnh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hàng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hiên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? 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5163" y="255730"/>
            <a:ext cx="11391642" cy="6847907"/>
            <a:chOff x="1245635" y="51175"/>
            <a:chExt cx="11391642" cy="6847907"/>
          </a:xfrm>
        </p:grpSpPr>
        <p:grpSp>
          <p:nvGrpSpPr>
            <p:cNvPr id="5" name="Group 4"/>
            <p:cNvGrpSpPr/>
            <p:nvPr/>
          </p:nvGrpSpPr>
          <p:grpSpPr>
            <a:xfrm>
              <a:off x="1245635" y="52857"/>
              <a:ext cx="10594148" cy="6775730"/>
              <a:chOff x="1257510" y="68623"/>
              <a:chExt cx="10594148" cy="6775730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490"/>
              <a:stretch/>
            </p:blipFill>
            <p:spPr bwMode="auto">
              <a:xfrm>
                <a:off x="1257510" y="68623"/>
                <a:ext cx="10565046" cy="2776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381"/>
              <a:stretch/>
            </p:blipFill>
            <p:spPr bwMode="auto">
              <a:xfrm>
                <a:off x="1265470" y="2794375"/>
                <a:ext cx="10578228" cy="2776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381" b="51479"/>
              <a:stretch/>
            </p:blipFill>
            <p:spPr bwMode="auto">
              <a:xfrm>
                <a:off x="1273430" y="5497201"/>
                <a:ext cx="10578228" cy="1347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114904" y="401341"/>
              <a:ext cx="952237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3400" b="1">
                  <a:solidFill>
                    <a:srgbClr val="660066"/>
                  </a:solidFill>
                  <a:latin typeface="HP001 4 hàng" pitchFamily="34" charset="0"/>
                </a:rPr>
                <a:t>Gửi hoa lại sợ héo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320130" y="51175"/>
              <a:ext cx="7892" cy="68068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257578" y="70225"/>
              <a:ext cx="15852" cy="68288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141109" y="1240116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Đường ra đảo xa xôi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6A9282-9EA6-4A31-9E73-9FE266978281}"/>
              </a:ext>
            </a:extLst>
          </p:cNvPr>
          <p:cNvSpPr txBox="1"/>
          <p:nvPr/>
        </p:nvSpPr>
        <p:spPr>
          <a:xfrm>
            <a:off x="2080969" y="3953592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Ngoài ấy chắc nhiều gió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6F30DD-29BC-4761-B648-3AC8D2BBFB15}"/>
              </a:ext>
            </a:extLst>
          </p:cNvPr>
          <p:cNvSpPr txBox="1"/>
          <p:nvPr/>
        </p:nvSpPr>
        <p:spPr>
          <a:xfrm>
            <a:off x="2061181" y="2605325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Hẳn bố bằng lòng thôi.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9D1EC-83A5-4A9C-BD03-DB77825A654F}"/>
              </a:ext>
            </a:extLst>
          </p:cNvPr>
          <p:cNvSpPr txBox="1"/>
          <p:nvPr/>
        </p:nvSpPr>
        <p:spPr>
          <a:xfrm>
            <a:off x="2134432" y="1939649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Con viết thư gửi vậy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2E77A9-3E6C-43FE-A970-532CB24ACA17}"/>
              </a:ext>
            </a:extLst>
          </p:cNvPr>
          <p:cNvSpPr txBox="1"/>
          <p:nvPr/>
        </p:nvSpPr>
        <p:spPr>
          <a:xfrm>
            <a:off x="2103448" y="5323695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Ngoài ấy chắc nhiều sóng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3AE96E-130B-448F-8E23-328435A85445}"/>
              </a:ext>
            </a:extLst>
          </p:cNvPr>
          <p:cNvSpPr txBox="1"/>
          <p:nvPr/>
        </p:nvSpPr>
        <p:spPr>
          <a:xfrm>
            <a:off x="2080969" y="4640552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Đảo không có gì che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4CE6D3-0C96-479B-B9DD-CF4066AAC703}"/>
              </a:ext>
            </a:extLst>
          </p:cNvPr>
          <p:cNvSpPr txBox="1"/>
          <p:nvPr/>
        </p:nvSpPr>
        <p:spPr>
          <a:xfrm>
            <a:off x="2134432" y="5983433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Bố lúc nào cũng nghe.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644C5C-EBF6-440D-89B2-8B049DD566EF}"/>
              </a:ext>
            </a:extLst>
          </p:cNvPr>
          <p:cNvSpPr txBox="1"/>
          <p:nvPr/>
        </p:nvSpPr>
        <p:spPr>
          <a:xfrm>
            <a:off x="3366983" y="7104874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Hay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từ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biển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nước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lên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C62D9EFB-2365-4B2A-BE7D-4017AB119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1" b="51479"/>
          <a:stretch/>
        </p:blipFill>
        <p:spPr bwMode="auto">
          <a:xfrm>
            <a:off x="1672827" y="8222663"/>
            <a:ext cx="10578228" cy="13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9DC1DD7-C9DF-4317-AC05-A2F140600CB3}"/>
              </a:ext>
            </a:extLst>
          </p:cNvPr>
          <p:cNvSpPr txBox="1"/>
          <p:nvPr/>
        </p:nvSpPr>
        <p:spPr>
          <a:xfrm>
            <a:off x="3421790" y="7841234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Hay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bé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trong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quả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nhãn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9CE2DB-57A8-46E5-8173-D74146263705}"/>
              </a:ext>
            </a:extLst>
          </p:cNvPr>
          <p:cNvSpPr txBox="1"/>
          <p:nvPr/>
        </p:nvSpPr>
        <p:spPr>
          <a:xfrm>
            <a:off x="3473776" y="8524377"/>
            <a:ext cx="6176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Ông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trồng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cạnh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hàng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>
                <a:solidFill>
                  <a:srgbClr val="660066"/>
                </a:solidFill>
                <a:latin typeface="HP001 4 hàng" pitchFamily="34" charset="0"/>
              </a:rPr>
              <a:t>hiên</a:t>
            </a:r>
            <a:r>
              <a:rPr lang="en-US" sz="3400" b="1">
                <a:solidFill>
                  <a:srgbClr val="660066"/>
                </a:solidFill>
                <a:latin typeface="HP001 4 hàng" pitchFamily="34" charset="0"/>
              </a:rPr>
              <a:t>? </a:t>
            </a:r>
            <a:endParaRPr lang="en-US" sz="3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4E9757-15E6-41A5-A2EC-3864F8AAE9AF}"/>
              </a:ext>
            </a:extLst>
          </p:cNvPr>
          <p:cNvSpPr txBox="1"/>
          <p:nvPr/>
        </p:nvSpPr>
        <p:spPr>
          <a:xfrm>
            <a:off x="1008668" y="693393"/>
            <a:ext cx="93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2. </a:t>
            </a:r>
            <a:r>
              <a:rPr lang="en-US" sz="3600" b="1" dirty="0" err="1">
                <a:solidFill>
                  <a:srgbClr val="002060"/>
                </a:solidFill>
              </a:rPr>
              <a:t>Chọn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tiếng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phù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hợp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thay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vào</a:t>
            </a:r>
            <a:r>
              <a:rPr lang="en-US" sz="3600" b="1" dirty="0">
                <a:solidFill>
                  <a:srgbClr val="002060"/>
                </a:solidFill>
              </a:rPr>
              <a:t> ô.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8447F7-FCA9-4C23-B946-0EA1BDE972BF}"/>
              </a:ext>
            </a:extLst>
          </p:cNvPr>
          <p:cNvSpPr txBox="1"/>
          <p:nvPr/>
        </p:nvSpPr>
        <p:spPr>
          <a:xfrm>
            <a:off x="755715" y="1703632"/>
            <a:ext cx="37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a. </a:t>
            </a:r>
            <a:r>
              <a:rPr lang="en-US" sz="3600" b="1" dirty="0">
                <a:solidFill>
                  <a:srgbClr val="FF0000"/>
                </a:solidFill>
              </a:rPr>
              <a:t>(dang/ </a:t>
            </a:r>
            <a:r>
              <a:rPr lang="en-US" sz="3600" b="1" dirty="0" err="1">
                <a:solidFill>
                  <a:srgbClr val="FF0000"/>
                </a:solidFill>
              </a:rPr>
              <a:t>giang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3EA7-FA72-4EFF-912E-EDD842D70E09}"/>
              </a:ext>
            </a:extLst>
          </p:cNvPr>
          <p:cNvSpPr txBox="1"/>
          <p:nvPr/>
        </p:nvSpPr>
        <p:spPr>
          <a:xfrm>
            <a:off x="1604127" y="2506482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dang </a:t>
            </a:r>
            <a:r>
              <a:rPr lang="en-US" sz="3600" b="1" dirty="0" err="1">
                <a:solidFill>
                  <a:srgbClr val="002060"/>
                </a:solidFill>
              </a:rPr>
              <a:t>tay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A958E3-93C0-4680-9674-576663321B86}"/>
              </a:ext>
            </a:extLst>
          </p:cNvPr>
          <p:cNvSpPr/>
          <p:nvPr/>
        </p:nvSpPr>
        <p:spPr>
          <a:xfrm>
            <a:off x="1604127" y="2573518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3D7CB-CFC9-4CBF-93BC-0D98D156410E}"/>
              </a:ext>
            </a:extLst>
          </p:cNvPr>
          <p:cNvSpPr txBox="1"/>
          <p:nvPr/>
        </p:nvSpPr>
        <p:spPr>
          <a:xfrm>
            <a:off x="1464697" y="3614132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giỏi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giang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C3AB33-3C0C-402B-9D7F-BA1785DFBDEE}"/>
              </a:ext>
            </a:extLst>
          </p:cNvPr>
          <p:cNvSpPr/>
          <p:nvPr/>
        </p:nvSpPr>
        <p:spPr>
          <a:xfrm>
            <a:off x="2466646" y="3681168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AA7CD-6BF9-4D35-B6AB-28D1306BD6B1}"/>
              </a:ext>
            </a:extLst>
          </p:cNvPr>
          <p:cNvSpPr txBox="1"/>
          <p:nvPr/>
        </p:nvSpPr>
        <p:spPr>
          <a:xfrm>
            <a:off x="1421942" y="4721782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dở</a:t>
            </a:r>
            <a:r>
              <a:rPr lang="en-US" sz="3600" b="1" dirty="0">
                <a:solidFill>
                  <a:srgbClr val="FF0000"/>
                </a:solidFill>
              </a:rPr>
              <a:t> dang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ECA45-7224-460A-BE5B-47339292E682}"/>
              </a:ext>
            </a:extLst>
          </p:cNvPr>
          <p:cNvSpPr/>
          <p:nvPr/>
        </p:nvSpPr>
        <p:spPr>
          <a:xfrm>
            <a:off x="2220797" y="4712679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82B9F-DF9F-4710-9D60-1FD1C73CC1A1}"/>
              </a:ext>
            </a:extLst>
          </p:cNvPr>
          <p:cNvSpPr txBox="1"/>
          <p:nvPr/>
        </p:nvSpPr>
        <p:spPr>
          <a:xfrm>
            <a:off x="6966740" y="1627493"/>
            <a:ext cx="37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b. </a:t>
            </a:r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en-US" sz="3600" b="1" dirty="0" err="1">
                <a:solidFill>
                  <a:srgbClr val="FF0000"/>
                </a:solidFill>
              </a:rPr>
              <a:t>dành</a:t>
            </a:r>
            <a:r>
              <a:rPr lang="en-US" sz="3600" b="1" dirty="0">
                <a:solidFill>
                  <a:srgbClr val="FF0000"/>
                </a:solidFill>
              </a:rPr>
              <a:t>/ </a:t>
            </a:r>
            <a:r>
              <a:rPr lang="en-US" sz="3600" b="1" dirty="0" err="1">
                <a:solidFill>
                  <a:srgbClr val="FF0000"/>
                </a:solidFill>
              </a:rPr>
              <a:t>giành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6DA353-A1C7-42FB-8ABB-44F4D4D999CA}"/>
              </a:ext>
            </a:extLst>
          </p:cNvPr>
          <p:cNvSpPr txBox="1"/>
          <p:nvPr/>
        </p:nvSpPr>
        <p:spPr>
          <a:xfrm>
            <a:off x="7675722" y="2439446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dỗ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dành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467A28-7639-4A47-B818-9229F0D143E8}"/>
              </a:ext>
            </a:extLst>
          </p:cNvPr>
          <p:cNvSpPr/>
          <p:nvPr/>
        </p:nvSpPr>
        <p:spPr>
          <a:xfrm>
            <a:off x="8421260" y="2477059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B18739-1320-48BF-A509-556451F321DA}"/>
              </a:ext>
            </a:extLst>
          </p:cNvPr>
          <p:cNvSpPr txBox="1"/>
          <p:nvPr/>
        </p:nvSpPr>
        <p:spPr>
          <a:xfrm>
            <a:off x="7675722" y="3537993"/>
            <a:ext cx="294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tranh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giành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9F13AB-D99B-4C5B-A7BE-EC5F65350807}"/>
              </a:ext>
            </a:extLst>
          </p:cNvPr>
          <p:cNvSpPr/>
          <p:nvPr/>
        </p:nvSpPr>
        <p:spPr>
          <a:xfrm>
            <a:off x="9041335" y="3581363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CB2141-7B98-4561-B33B-22C0ADA6D185}"/>
              </a:ext>
            </a:extLst>
          </p:cNvPr>
          <p:cNvSpPr txBox="1"/>
          <p:nvPr/>
        </p:nvSpPr>
        <p:spPr>
          <a:xfrm>
            <a:off x="7675722" y="4645643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để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dành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7C113-3920-4B16-B8C7-D896EBCC0839}"/>
              </a:ext>
            </a:extLst>
          </p:cNvPr>
          <p:cNvSpPr/>
          <p:nvPr/>
        </p:nvSpPr>
        <p:spPr>
          <a:xfrm>
            <a:off x="8421260" y="4696167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17377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6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FC0531-6DDB-4A83-8C36-E18D14FEF216}"/>
              </a:ext>
            </a:extLst>
          </p:cNvPr>
          <p:cNvSpPr txBox="1"/>
          <p:nvPr/>
        </p:nvSpPr>
        <p:spPr>
          <a:xfrm>
            <a:off x="1093510" y="504856"/>
            <a:ext cx="10548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3a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err="1">
                <a:solidFill>
                  <a:srgbClr val="002060"/>
                </a:solidFill>
              </a:rPr>
              <a:t>Tìm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từ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ngữ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gọi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tên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từng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loại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quả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có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tiếng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bắt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đầu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bằng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s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hoặc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x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A picture containing yellow, fruit, orange, plant&#10;&#10;Description automatically generated">
            <a:extLst>
              <a:ext uri="{FF2B5EF4-FFF2-40B4-BE49-F238E27FC236}">
                <a16:creationId xmlns:a16="http://schemas.microsoft.com/office/drawing/2014/main" id="{6360461A-51E9-4FD9-9895-9CE4ED89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10" y="2071540"/>
            <a:ext cx="2714919" cy="2714919"/>
          </a:xfrm>
          <a:prstGeom prst="rect">
            <a:avLst/>
          </a:prstGeom>
        </p:spPr>
      </p:pic>
      <p:pic>
        <p:nvPicPr>
          <p:cNvPr id="8" name="Picture 7" descr="A picture containing fruit, durian, plant&#10;&#10;Description automatically generated">
            <a:extLst>
              <a:ext uri="{FF2B5EF4-FFF2-40B4-BE49-F238E27FC236}">
                <a16:creationId xmlns:a16="http://schemas.microsoft.com/office/drawing/2014/main" id="{506CCA9D-5AF9-417B-95BC-37C223F7D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36" y="4227732"/>
            <a:ext cx="3290888" cy="1719263"/>
          </a:xfrm>
          <a:prstGeom prst="rect">
            <a:avLst/>
          </a:prstGeom>
        </p:spPr>
      </p:pic>
      <p:pic>
        <p:nvPicPr>
          <p:cNvPr id="12" name="Picture 11" descr="A picture containing fig, indoor, fruit, sliced&#10;&#10;Description automatically generated">
            <a:extLst>
              <a:ext uri="{FF2B5EF4-FFF2-40B4-BE49-F238E27FC236}">
                <a16:creationId xmlns:a16="http://schemas.microsoft.com/office/drawing/2014/main" id="{46A45F7A-6B80-4D9A-8C63-93A174728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92" y="1548421"/>
            <a:ext cx="3290888" cy="2450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6C7EF6-F150-4E46-AD88-8C378EBF34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94" b="89051" l="8467" r="92449">
                        <a14:foregroundMark x1="92449" y1="71533" x2="92449" y2="71533"/>
                        <a14:foregroundMark x1="8467" y1="69343" x2="8467" y2="69343"/>
                        <a14:foregroundMark x1="59039" y1="8394" x2="59039" y2="8394"/>
                        <a14:foregroundMark x1="85812" y1="44891" x2="85812" y2="44891"/>
                        <a14:foregroundMark x1="83524" y1="58394" x2="83524" y2="58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1" t="5094" r="5208" b="13997"/>
          <a:stretch/>
        </p:blipFill>
        <p:spPr>
          <a:xfrm>
            <a:off x="7739406" y="3316382"/>
            <a:ext cx="3685881" cy="2111605"/>
          </a:xfrm>
          <a:prstGeom prst="rect">
            <a:avLst/>
          </a:prstGeom>
        </p:spPr>
      </p:pic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D15B9B08-0229-4169-89C6-7DD84078116C}"/>
              </a:ext>
            </a:extLst>
          </p:cNvPr>
          <p:cNvSpPr/>
          <p:nvPr/>
        </p:nvSpPr>
        <p:spPr>
          <a:xfrm>
            <a:off x="1553736" y="4504263"/>
            <a:ext cx="1537836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</a:rPr>
              <a:t>xoài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16DB7E29-2133-48E6-BBAC-CD7916986F8A}"/>
              </a:ext>
            </a:extLst>
          </p:cNvPr>
          <p:cNvSpPr/>
          <p:nvPr/>
        </p:nvSpPr>
        <p:spPr>
          <a:xfrm>
            <a:off x="5740125" y="3566003"/>
            <a:ext cx="1537836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sung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5D5D763C-4DE8-4590-AF68-2FD7FAF228C1}"/>
              </a:ext>
            </a:extLst>
          </p:cNvPr>
          <p:cNvSpPr/>
          <p:nvPr/>
        </p:nvSpPr>
        <p:spPr>
          <a:xfrm>
            <a:off x="4199625" y="5867169"/>
            <a:ext cx="2280234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</a:rPr>
              <a:t>sầu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riêng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E9C8A945-785B-47A8-B605-9A3EF68A6F74}"/>
              </a:ext>
            </a:extLst>
          </p:cNvPr>
          <p:cNvSpPr/>
          <p:nvPr/>
        </p:nvSpPr>
        <p:spPr>
          <a:xfrm>
            <a:off x="8972698" y="5536304"/>
            <a:ext cx="1537836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sim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74161F-3649-4136-88DA-4243F4AEC77E}"/>
              </a:ext>
            </a:extLst>
          </p:cNvPr>
          <p:cNvSpPr/>
          <p:nvPr/>
        </p:nvSpPr>
        <p:spPr>
          <a:xfrm>
            <a:off x="2322654" y="2395425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1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9EEF4A-0CEA-44B2-9E01-531338B07837}"/>
              </a:ext>
            </a:extLst>
          </p:cNvPr>
          <p:cNvSpPr/>
          <p:nvPr/>
        </p:nvSpPr>
        <p:spPr>
          <a:xfrm>
            <a:off x="5740125" y="1806973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2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DE285F-65BE-45AF-9DEF-680AB36AF100}"/>
              </a:ext>
            </a:extLst>
          </p:cNvPr>
          <p:cNvSpPr/>
          <p:nvPr/>
        </p:nvSpPr>
        <p:spPr>
          <a:xfrm>
            <a:off x="5538650" y="4457031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3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96A03C-DB71-44D1-978E-C102FD531569}"/>
              </a:ext>
            </a:extLst>
          </p:cNvPr>
          <p:cNvSpPr/>
          <p:nvPr/>
        </p:nvSpPr>
        <p:spPr>
          <a:xfrm>
            <a:off x="9381468" y="3239836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</a:t>
            </a:r>
            <a:endParaRPr lang="vi-VN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368</Words>
  <Application>Microsoft Office PowerPoint</Application>
  <PresentationFormat>Widescreen</PresentationFormat>
  <Paragraphs>75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4 hàng</vt:lpstr>
      <vt:lpstr>HP001 5 hàng</vt:lpstr>
      <vt:lpstr>Montserrat Medium</vt:lpstr>
      <vt:lpstr>Times New Roman</vt:lpstr>
      <vt:lpstr>1_Office Theme</vt:lpstr>
      <vt:lpstr>6_Office Theme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win</dc:creator>
  <cp:lastModifiedBy>Hồng Đỗ</cp:lastModifiedBy>
  <cp:revision>108</cp:revision>
  <dcterms:created xsi:type="dcterms:W3CDTF">2021-05-24T09:52:12Z</dcterms:created>
  <dcterms:modified xsi:type="dcterms:W3CDTF">2024-05-21T01:04:08Z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