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5" r:id="rId2"/>
    <p:sldMasterId id="2147483699" r:id="rId3"/>
    <p:sldMasterId id="2147483701" r:id="rId4"/>
    <p:sldMasterId id="2147483725" r:id="rId5"/>
  </p:sldMasterIdLst>
  <p:notesMasterIdLst>
    <p:notesMasterId r:id="rId19"/>
  </p:notesMasterIdLst>
  <p:sldIdLst>
    <p:sldId id="300" r:id="rId6"/>
    <p:sldId id="474" r:id="rId7"/>
    <p:sldId id="320" r:id="rId8"/>
    <p:sldId id="265" r:id="rId9"/>
    <p:sldId id="550" r:id="rId10"/>
    <p:sldId id="271" r:id="rId11"/>
    <p:sldId id="551" r:id="rId12"/>
    <p:sldId id="552" r:id="rId13"/>
    <p:sldId id="292" r:id="rId14"/>
    <p:sldId id="586" r:id="rId15"/>
    <p:sldId id="553" r:id="rId16"/>
    <p:sldId id="554" r:id="rId17"/>
    <p:sldId id="598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FF33"/>
    <a:srgbClr val="9900FF"/>
    <a:srgbClr val="9900CC"/>
    <a:srgbClr val="660066"/>
    <a:srgbClr val="CCFF33"/>
    <a:srgbClr val="CCCC00"/>
    <a:srgbClr val="3AE64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660"/>
  </p:normalViewPr>
  <p:slideViewPr>
    <p:cSldViewPr snapToGrid="0">
      <p:cViewPr varScale="1">
        <p:scale>
          <a:sx n="58" d="100"/>
          <a:sy n="58" d="100"/>
        </p:scale>
        <p:origin x="8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3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37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63" r:id="rId1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824" r:id="rId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9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4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02860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566530" y="2815620"/>
            <a:ext cx="905893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6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iếng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6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iệt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5-zpcloud.zdn.vn/662413652946640163/d0782345ec65233b7a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30075" cy="658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8584442" y="261279"/>
            <a:ext cx="3607558" cy="2845506"/>
          </a:xfrm>
          <a:prstGeom prst="cloudCallout">
            <a:avLst>
              <a:gd name="adj1" fmla="val -53760"/>
              <a:gd name="adj2" fmla="val 51914"/>
            </a:avLst>
          </a:prstGeom>
          <a:solidFill>
            <a:srgbClr val="FF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thơ </a:t>
            </a:r>
            <a:r>
              <a:rPr lang="en-US" sz="3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968991" y="700690"/>
            <a:ext cx="7615451" cy="2885472"/>
          </a:xfrm>
          <a:prstGeom prst="wedgeRoundRectCallout">
            <a:avLst>
              <a:gd name="adj1" fmla="val 58529"/>
              <a:gd name="adj2" fmla="val -34888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7709" y="529876"/>
            <a:ext cx="7623958" cy="3056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thơ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 đó,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25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12" y="544156"/>
            <a:ext cx="9849486" cy="48489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65ABA4-B0CE-4F6D-8840-E5F4C9F5EA8B}"/>
              </a:ext>
            </a:extLst>
          </p:cNvPr>
          <p:cNvSpPr txBox="1"/>
          <p:nvPr/>
        </p:nvSpPr>
        <p:spPr>
          <a:xfrm>
            <a:off x="2232766" y="2191100"/>
            <a:ext cx="66715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err="1">
                <a:solidFill>
                  <a:srgbClr val="FF0000"/>
                </a:solidFill>
              </a:rPr>
              <a:t>LUYỆN</a:t>
            </a:r>
            <a:r>
              <a:rPr lang="en-US" sz="6600" b="1">
                <a:solidFill>
                  <a:srgbClr val="FF0000"/>
                </a:solidFill>
              </a:rPr>
              <a:t> TẬP</a:t>
            </a:r>
          </a:p>
          <a:p>
            <a:pPr algn="ctr"/>
            <a:r>
              <a:rPr lang="en-US" sz="6600" b="1">
                <a:solidFill>
                  <a:srgbClr val="FF0000"/>
                </a:solidFill>
              </a:rPr>
              <a:t>THEO VĂN BẢN</a:t>
            </a:r>
            <a:endParaRPr lang="vi-VN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23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5D849E-2033-4909-8036-288956FC6BED}"/>
              </a:ext>
            </a:extLst>
          </p:cNvPr>
          <p:cNvSpPr txBox="1"/>
          <p:nvPr/>
        </p:nvSpPr>
        <p:spPr>
          <a:xfrm>
            <a:off x="508000" y="520254"/>
            <a:ext cx="1149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1. </a:t>
            </a:r>
            <a:r>
              <a:rPr lang="en-US" sz="3600" b="1" dirty="0" err="1"/>
              <a:t>Từ</a:t>
            </a:r>
            <a:r>
              <a:rPr lang="en-US" sz="3600" b="1" dirty="0"/>
              <a:t> </a:t>
            </a:r>
            <a:r>
              <a:rPr lang="en-US" sz="3600" b="1" dirty="0" err="1"/>
              <a:t>ngữ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 </a:t>
            </a:r>
            <a:r>
              <a:rPr lang="en-US" sz="3600" b="1" dirty="0" err="1"/>
              <a:t>chỉ</a:t>
            </a:r>
            <a:r>
              <a:rPr lang="en-US" sz="3600" b="1" dirty="0"/>
              <a:t> </a:t>
            </a:r>
            <a:r>
              <a:rPr lang="en-US" sz="3600" b="1" dirty="0" err="1"/>
              <a:t>hành</a:t>
            </a:r>
            <a:r>
              <a:rPr lang="en-US" sz="3600" b="1" dirty="0"/>
              <a:t> </a:t>
            </a:r>
            <a:r>
              <a:rPr lang="en-US" sz="3600" b="1" dirty="0" err="1"/>
              <a:t>động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bố</a:t>
            </a:r>
            <a:r>
              <a:rPr lang="en-US" sz="3600" b="1" dirty="0"/>
              <a:t>? </a:t>
            </a:r>
            <a:r>
              <a:rPr lang="en-US" sz="3600" b="1" dirty="0" err="1"/>
              <a:t>Từ</a:t>
            </a:r>
            <a:r>
              <a:rPr lang="en-US" sz="3600" b="1" dirty="0"/>
              <a:t> </a:t>
            </a:r>
            <a:r>
              <a:rPr lang="en-US" sz="3600" b="1" dirty="0" err="1"/>
              <a:t>ngữ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 </a:t>
            </a:r>
            <a:r>
              <a:rPr lang="en-US" sz="3600" b="1" dirty="0" err="1"/>
              <a:t>chỉ</a:t>
            </a:r>
            <a:r>
              <a:rPr lang="en-US" sz="3600" b="1" dirty="0"/>
              <a:t> </a:t>
            </a:r>
            <a:r>
              <a:rPr lang="en-US" sz="3600" b="1" dirty="0" err="1"/>
              <a:t>hành</a:t>
            </a:r>
            <a:r>
              <a:rPr lang="en-US" sz="3600" b="1" dirty="0"/>
              <a:t> </a:t>
            </a:r>
            <a:r>
              <a:rPr lang="en-US" sz="3600" b="1" dirty="0" err="1"/>
              <a:t>động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con?</a:t>
            </a:r>
            <a:endParaRPr lang="vi-VN" sz="36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1229360" y="1146822"/>
            <a:ext cx="1473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B04C84-8FCD-4815-AFE7-8C41C57DA929}"/>
              </a:ext>
            </a:extLst>
          </p:cNvPr>
          <p:cNvCxnSpPr>
            <a:cxnSpLocks/>
          </p:cNvCxnSpPr>
          <p:nvPr/>
        </p:nvCxnSpPr>
        <p:spPr>
          <a:xfrm>
            <a:off x="3853256" y="1145564"/>
            <a:ext cx="46634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3944EEE-04B2-4C9A-A0E1-3D683154F437}"/>
              </a:ext>
            </a:extLst>
          </p:cNvPr>
          <p:cNvSpPr/>
          <p:nvPr/>
        </p:nvSpPr>
        <p:spPr>
          <a:xfrm>
            <a:off x="1326382" y="2395135"/>
            <a:ext cx="2343767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giữ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đảo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0A11008-F9D5-4FF1-86EC-BA37DE6CCE38}"/>
              </a:ext>
            </a:extLst>
          </p:cNvPr>
          <p:cNvSpPr/>
          <p:nvPr/>
        </p:nvSpPr>
        <p:spPr>
          <a:xfrm>
            <a:off x="1326382" y="3557035"/>
            <a:ext cx="2343767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viết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thư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68CBE9E-2CC8-470B-A402-4D03608CC266}"/>
              </a:ext>
            </a:extLst>
          </p:cNvPr>
          <p:cNvSpPr/>
          <p:nvPr/>
        </p:nvSpPr>
        <p:spPr>
          <a:xfrm>
            <a:off x="1326382" y="4745298"/>
            <a:ext cx="2343767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nghe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F8F5704-7C2B-4497-89BB-D2E935BA557A}"/>
              </a:ext>
            </a:extLst>
          </p:cNvPr>
          <p:cNvSpPr/>
          <p:nvPr/>
        </p:nvSpPr>
        <p:spPr>
          <a:xfrm>
            <a:off x="8516696" y="2337131"/>
            <a:ext cx="222499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gửi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thư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52CF98B-DBD5-404E-821D-A0BFE5EC2F71}"/>
              </a:ext>
            </a:extLst>
          </p:cNvPr>
          <p:cNvSpPr/>
          <p:nvPr/>
        </p:nvSpPr>
        <p:spPr>
          <a:xfrm>
            <a:off x="8516696" y="4745298"/>
            <a:ext cx="2224990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gửi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hoa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C0DDB33-B00C-49A1-8908-EAEBB8615AA2}"/>
              </a:ext>
            </a:extLst>
          </p:cNvPr>
          <p:cNvSpPr/>
          <p:nvPr/>
        </p:nvSpPr>
        <p:spPr>
          <a:xfrm>
            <a:off x="8516695" y="3557035"/>
            <a:ext cx="2224991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giữ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trời</a:t>
            </a:r>
            <a:endParaRPr lang="vi-VN" sz="3200" b="1" dirty="0">
              <a:solidFill>
                <a:srgbClr val="FF000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65EB7DB-F03F-4A90-90C9-AC4B6C150D67}"/>
              </a:ext>
            </a:extLst>
          </p:cNvPr>
          <p:cNvCxnSpPr>
            <a:cxnSpLocks/>
          </p:cNvCxnSpPr>
          <p:nvPr/>
        </p:nvCxnSpPr>
        <p:spPr>
          <a:xfrm>
            <a:off x="8999220" y="1145564"/>
            <a:ext cx="15062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EC6DDCA-6C85-4FD0-A0C0-796C652C8336}"/>
              </a:ext>
            </a:extLst>
          </p:cNvPr>
          <p:cNvCxnSpPr>
            <a:cxnSpLocks/>
          </p:cNvCxnSpPr>
          <p:nvPr/>
        </p:nvCxnSpPr>
        <p:spPr>
          <a:xfrm>
            <a:off x="647525" y="1721821"/>
            <a:ext cx="49404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6B264EF-45E8-49CC-91D6-12A4C439381B}"/>
              </a:ext>
            </a:extLst>
          </p:cNvPr>
          <p:cNvGrpSpPr/>
          <p:nvPr/>
        </p:nvGrpSpPr>
        <p:grpSpPr>
          <a:xfrm>
            <a:off x="5235190" y="2728012"/>
            <a:ext cx="1788607" cy="829022"/>
            <a:chOff x="5235190" y="2728012"/>
            <a:chExt cx="1788607" cy="82902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E56DB1D-C4DF-4878-86E8-FEF531E5C848}"/>
                </a:ext>
              </a:extLst>
            </p:cNvPr>
            <p:cNvSpPr/>
            <p:nvPr/>
          </p:nvSpPr>
          <p:spPr>
            <a:xfrm>
              <a:off x="5235190" y="2728012"/>
              <a:ext cx="1788607" cy="82902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75CE843-BEC8-4716-89BC-851D7FC10974}"/>
                </a:ext>
              </a:extLst>
            </p:cNvPr>
            <p:cNvSpPr txBox="1"/>
            <p:nvPr/>
          </p:nvSpPr>
          <p:spPr>
            <a:xfrm>
              <a:off x="5395965" y="2853732"/>
              <a:ext cx="14067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/>
                <a:t>bố</a:t>
              </a:r>
              <a:endParaRPr lang="vi-VN" sz="3600" b="1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CBF1A5E-7A2C-49F9-B181-12290C842583}"/>
              </a:ext>
            </a:extLst>
          </p:cNvPr>
          <p:cNvGrpSpPr/>
          <p:nvPr/>
        </p:nvGrpSpPr>
        <p:grpSpPr>
          <a:xfrm>
            <a:off x="5235190" y="4226891"/>
            <a:ext cx="1788607" cy="829022"/>
            <a:chOff x="5235190" y="2728012"/>
            <a:chExt cx="1788607" cy="82902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4F9A5A6-95A2-4A9A-B093-AB10C44BDB8E}"/>
                </a:ext>
              </a:extLst>
            </p:cNvPr>
            <p:cNvSpPr/>
            <p:nvPr/>
          </p:nvSpPr>
          <p:spPr>
            <a:xfrm>
              <a:off x="5235190" y="2728012"/>
              <a:ext cx="1788607" cy="82902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7A3E1FD-BEDF-4FF0-A016-3596FB9A195D}"/>
                </a:ext>
              </a:extLst>
            </p:cNvPr>
            <p:cNvSpPr txBox="1"/>
            <p:nvPr/>
          </p:nvSpPr>
          <p:spPr>
            <a:xfrm>
              <a:off x="5395965" y="2853732"/>
              <a:ext cx="14067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con</a:t>
              </a:r>
              <a:endParaRPr lang="vi-VN" sz="3600" b="1" dirty="0"/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D38F0DB-809B-4C71-94F9-7F1479DB1EE6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6800231" y="3429000"/>
            <a:ext cx="1716464" cy="51891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2896BE3-2D27-4480-AA7C-708D554E1909}"/>
              </a:ext>
            </a:extLst>
          </p:cNvPr>
          <p:cNvCxnSpPr>
            <a:cxnSpLocks/>
            <a:stCxn id="20" idx="2"/>
            <a:endCxn id="30" idx="3"/>
          </p:cNvCxnSpPr>
          <p:nvPr/>
        </p:nvCxnSpPr>
        <p:spPr>
          <a:xfrm flipH="1" flipV="1">
            <a:off x="3670149" y="2786016"/>
            <a:ext cx="1565041" cy="35650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7D48972-7A44-4AD9-86C1-14FDF4AAA831}"/>
              </a:ext>
            </a:extLst>
          </p:cNvPr>
          <p:cNvCxnSpPr>
            <a:cxnSpLocks/>
            <a:endCxn id="32" idx="3"/>
          </p:cNvCxnSpPr>
          <p:nvPr/>
        </p:nvCxnSpPr>
        <p:spPr>
          <a:xfrm flipH="1">
            <a:off x="3670149" y="3489266"/>
            <a:ext cx="1917852" cy="164691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E5D52D3-465A-4D88-B972-FF7D600F89DE}"/>
              </a:ext>
            </a:extLst>
          </p:cNvPr>
          <p:cNvCxnSpPr>
            <a:cxnSpLocks/>
            <a:stCxn id="40" idx="6"/>
            <a:endCxn id="36" idx="1"/>
          </p:cNvCxnSpPr>
          <p:nvPr/>
        </p:nvCxnSpPr>
        <p:spPr>
          <a:xfrm>
            <a:off x="7023797" y="4641402"/>
            <a:ext cx="1492899" cy="4947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11C3F8C-02C1-43D0-8C65-10BA3AB354B7}"/>
              </a:ext>
            </a:extLst>
          </p:cNvPr>
          <p:cNvCxnSpPr>
            <a:cxnSpLocks/>
            <a:endCxn id="33" idx="1"/>
          </p:cNvCxnSpPr>
          <p:nvPr/>
        </p:nvCxnSpPr>
        <p:spPr>
          <a:xfrm flipV="1">
            <a:off x="6579167" y="2728012"/>
            <a:ext cx="1937529" cy="15632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479F8DC-87CF-49F0-BB85-9E860F9C1556}"/>
              </a:ext>
            </a:extLst>
          </p:cNvPr>
          <p:cNvCxnSpPr>
            <a:cxnSpLocks/>
            <a:endCxn id="31" idx="3"/>
          </p:cNvCxnSpPr>
          <p:nvPr/>
        </p:nvCxnSpPr>
        <p:spPr>
          <a:xfrm flipH="1" flipV="1">
            <a:off x="3670149" y="3947916"/>
            <a:ext cx="1774045" cy="4046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36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1" grpId="0" animBg="1"/>
      <p:bldP spid="32" grpId="0" animBg="1"/>
      <p:bldP spid="33" grpId="0" animBg="1"/>
      <p:bldP spid="36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5D849E-2033-4909-8036-288956FC6BED}"/>
              </a:ext>
            </a:extLst>
          </p:cNvPr>
          <p:cNvSpPr txBox="1"/>
          <p:nvPr/>
        </p:nvSpPr>
        <p:spPr>
          <a:xfrm>
            <a:off x="353703" y="312764"/>
            <a:ext cx="11055196" cy="1544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660F0C-B37B-48FB-B0CB-352E903A542A}"/>
              </a:ext>
            </a:extLst>
          </p:cNvPr>
          <p:cNvSpPr txBox="1"/>
          <p:nvPr/>
        </p:nvSpPr>
        <p:spPr>
          <a:xfrm>
            <a:off x="460580" y="1857438"/>
            <a:ext cx="8291535" cy="873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28600">
              <a:spcAft>
                <a:spcPts val="600"/>
              </a:spcAft>
            </a:pP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rất yêu và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930479" y="1421338"/>
            <a:ext cx="32757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4459125" y="1435406"/>
            <a:ext cx="6896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6878769" y="1393704"/>
            <a:ext cx="32757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D660F0C-B37B-48FB-B0CB-352E903A542A}"/>
              </a:ext>
            </a:extLst>
          </p:cNvPr>
          <p:cNvSpPr txBox="1"/>
          <p:nvPr/>
        </p:nvSpPr>
        <p:spPr>
          <a:xfrm>
            <a:off x="353703" y="3166615"/>
            <a:ext cx="11838297" cy="99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28600">
              <a:lnSpc>
                <a:spcPct val="150000"/>
              </a:lnSpc>
              <a:spcAft>
                <a:spcPts val="600"/>
              </a:spcAft>
            </a:pP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mong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và mẹ.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660F0C-B37B-48FB-B0CB-352E903A542A}"/>
              </a:ext>
            </a:extLst>
          </p:cNvPr>
          <p:cNvSpPr txBox="1"/>
          <p:nvPr/>
        </p:nvSpPr>
        <p:spPr>
          <a:xfrm>
            <a:off x="384212" y="4324774"/>
            <a:ext cx="11838297" cy="1428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28600">
              <a:lnSpc>
                <a:spcPct val="150000"/>
              </a:lnSpc>
              <a:spcAft>
                <a:spcPts val="600"/>
              </a:spcAft>
            </a:pPr>
            <a:r>
              <a:rPr lang="en-US" sz="5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và mẹ </a:t>
            </a:r>
            <a:r>
              <a:rPr lang="en-US" sz="5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5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5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0" name="Picture 9" descr="A child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ADF12E65-42B7-4735-966E-48D709B6A3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09" b="99525" l="2867" r="98651">
                        <a14:foregroundMark x1="7251" y1="12361" x2="80101" y2="17750"/>
                        <a14:foregroundMark x1="72850" y1="18067" x2="69983" y2="74643"/>
                        <a14:foregroundMark x1="3035" y1="7607" x2="11298" y2="87322"/>
                        <a14:foregroundMark x1="10118" y1="91759" x2="59191" y2="88431"/>
                        <a14:foregroundMark x1="59191" y1="88431" x2="73524" y2="89857"/>
                        <a14:foregroundMark x1="86509" y1="11886" x2="82293" y2="89857"/>
                        <a14:foregroundMark x1="47218" y1="53249" x2="87184" y2="56101"/>
                        <a14:foregroundMark x1="77234" y1="51506" x2="77234" y2="51506"/>
                        <a14:foregroundMark x1="77234" y1="51506" x2="77234" y2="51506"/>
                        <a14:foregroundMark x1="90894" y1="23613" x2="90894" y2="23613"/>
                        <a14:foregroundMark x1="30017" y1="30586" x2="62901" y2="28843"/>
                        <a14:foregroundMark x1="14445" y1="4120" x2="82125" y2="9033"/>
                        <a14:foregroundMark x1="13716" y1="4067" x2="14445" y2="4120"/>
                        <a14:foregroundMark x1="13229" y1="4032" x2="13584" y2="4058"/>
                        <a14:foregroundMark x1="82125" y1="9033" x2="93929" y2="47861"/>
                        <a14:foregroundMark x1="93929" y1="47861" x2="84823" y2="76704"/>
                        <a14:foregroundMark x1="84823" y1="76704" x2="59022" y2="93819"/>
                        <a14:foregroundMark x1="59022" y1="93819" x2="19056" y2="84786"/>
                        <a14:foregroundMark x1="19056" y1="84786" x2="8094" y2="52139"/>
                        <a14:foregroundMark x1="8094" y1="52139" x2="14671" y2="19493"/>
                        <a14:foregroundMark x1="14671" y1="19493" x2="33221" y2="7924"/>
                        <a14:foregroundMark x1="33221" y1="7924" x2="45531" y2="6498"/>
                        <a14:foregroundMark x1="33221" y1="19651" x2="69983" y2="68463"/>
                        <a14:foregroundMark x1="46880" y1="16957" x2="80101" y2="59588"/>
                        <a14:foregroundMark x1="24452" y1="44057" x2="62057" y2="31696"/>
                        <a14:foregroundMark x1="47218" y1="94295" x2="80270" y2="92552"/>
                        <a14:foregroundMark x1="91737" y1="10777" x2="94936" y2="69537"/>
                        <a14:foregroundMark x1="67960" y1="96038" x2="94084" y2="92935"/>
                        <a14:foregroundMark x1="22934" y1="28843" x2="46880" y2="26149"/>
                        <a14:foregroundMark x1="32040" y1="40095" x2="47892" y2="39778"/>
                        <a14:foregroundMark x1="47892" y1="39778" x2="56661" y2="40254"/>
                        <a14:foregroundMark x1="34401" y1="58479" x2="55818" y2="48970"/>
                        <a14:foregroundMark x1="57504" y1="63708" x2="24452" y2="34073"/>
                        <a14:foregroundMark x1="55987" y1="59113" x2="67960" y2="56735"/>
                        <a14:foregroundMark x1="74030" y1="38193" x2="85497" y2="58320"/>
                        <a14:foregroundMark x1="38280" y1="20444" x2="50084" y2="22029"/>
                        <a14:foregroundMark x1="46712" y1="4913" x2="91062" y2="6022"/>
                        <a14:foregroundMark x1="91062" y1="6022" x2="98820" y2="24247"/>
                        <a14:foregroundMark x1="98820" y1="68871" x2="98820" y2="69582"/>
                        <a14:foregroundMark x1="98820" y1="46068" x2="98820" y2="46928"/>
                        <a14:foregroundMark x1="98820" y1="24247" x2="98820" y2="24297"/>
                        <a14:foregroundMark x1="94114" y1="90634" x2="77435" y2="99001"/>
                        <a14:foregroundMark x1="59988" y1="98326" x2="43845" y2="97147"/>
                        <a14:foregroundMark x1="41147" y1="4596" x2="91231" y2="7607"/>
                        <a14:foregroundMark x1="97470" y1="7924" x2="21248" y2="1743"/>
                        <a14:foregroundMark x1="21248" y1="1743" x2="22766" y2="17908"/>
                        <a14:foregroundMark x1="22766" y1="17908" x2="16358" y2="35816"/>
                        <a14:foregroundMark x1="16358" y1="35816" x2="17538" y2="39303"/>
                        <a14:foregroundMark x1="13644" y1="4120" x2="16358" y2="3011"/>
                        <a14:foregroundMark x1="77234" y1="87005" x2="84317" y2="85895"/>
                        <a14:foregroundMark x1="72850" y1="91284" x2="87521" y2="85895"/>
                        <a14:foregroundMark x1="30017" y1="76545" x2="53120" y2="86371"/>
                        <a14:foregroundMark x1="36931" y1="85578" x2="50927" y2="80349"/>
                        <a14:foregroundMark x1="29848" y1="84311" x2="48567" y2="89857"/>
                        <a14:foregroundMark x1="48567" y1="89857" x2="48904" y2="89857"/>
                        <a14:foregroundMark x1="32884" y1="92393" x2="48061" y2="90491"/>
                        <a14:foregroundMark x1="38111" y1="95563" x2="44688" y2="92393"/>
                        <a14:foregroundMark x1="34401" y1="94453" x2="40304" y2="91601"/>
                        <a14:foregroundMark x1="54637" y1="59588" x2="62057" y2="66561"/>
                        <a14:foregroundMark x1="52277" y1="56894" x2="62901" y2="67195"/>
                        <a14:foregroundMark x1="52108" y1="56894" x2="52108" y2="56894"/>
                        <a14:foregroundMark x1="47723" y1="32013" x2="55481" y2="30428"/>
                        <a14:foregroundMark x1="22597" y1="31537" x2="17201" y2="64184"/>
                        <a14:foregroundMark x1="17201" y1="64184" x2="17201" y2="64184"/>
                        <a14:foregroundMark x1="24621" y1="23613" x2="36931" y2="25832"/>
                        <a14:foregroundMark x1="23272" y1="23613" x2="30017" y2="22029"/>
                        <a14:foregroundMark x1="45700" y1="52139" x2="44013" y2="47068"/>
                        <a14:foregroundMark x1="57504" y1="37876" x2="56830" y2="26624"/>
                        <a14:foregroundMark x1="52614" y1="58003" x2="52277" y2="46276"/>
                        <a14:foregroundMark x1="66105" y1="67353" x2="60540" y2="57686"/>
                        <a14:foregroundMark x1="4384" y1="6181" x2="4384" y2="6181"/>
                        <a14:backgroundMark x1="63948" y1="66437" x2="64287" y2="66720"/>
                        <a14:backgroundMark x1="52060" y1="56537" x2="52390" y2="56812"/>
                        <a14:backgroundMark x1="45522" y1="51091" x2="45632" y2="51183"/>
                        <a14:backgroundMark x1="44844" y1="50527" x2="45210" y2="50831"/>
                        <a14:backgroundMark x1="56927" y1="35819" x2="57243" y2="35944"/>
                        <a14:backgroundMark x1="59191" y1="99525" x2="77403" y2="99049"/>
                        <a14:backgroundMark x1="97470" y1="52932" x2="99494" y2="22345"/>
                        <a14:backgroundMark x1="98651" y1="24723" x2="98820" y2="15689"/>
                        <a14:backgroundMark x1="99494" y1="70840" x2="98651" y2="46434"/>
                        <a14:backgroundMark x1="99157" y1="90967" x2="99157" y2="70840"/>
                        <a14:backgroundMark x1="97976" y1="69572" x2="97639" y2="95246"/>
                        <a14:backgroundMark x1="12648" y1="317" x2="12648" y2="317"/>
                        <a14:backgroundMark x1="8432" y1="317" x2="8432" y2="317"/>
                        <a14:backgroundMark x1="10624" y1="5388" x2="10624" y2="5388"/>
                        <a14:backgroundMark x1="5228" y1="5705" x2="10793" y2="2219"/>
                        <a14:backgroundMark x1="11973" y1="4913" x2="11973" y2="4120"/>
                        <a14:backgroundMark x1="3541" y1="3803" x2="11973" y2="634"/>
                        <a14:backgroundMark x1="12310" y1="6022" x2="12310" y2="5230"/>
                        <a14:backgroundMark x1="11973" y1="4120" x2="11973" y2="4120"/>
                        <a14:backgroundMark x1="11636" y1="1902" x2="4890" y2="2853"/>
                        <a14:backgroundMark x1="8938" y1="6815" x2="12816" y2="4120"/>
                        <a14:backgroundMark x1="8938" y1="6181" x2="8938" y2="6181"/>
                        <a14:backgroundMark x1="13491" y1="4913" x2="13491" y2="4913"/>
                        <a14:backgroundMark x1="13659" y1="4120" x2="13659" y2="4120"/>
                        <a14:backgroundMark x1="13491" y1="3803" x2="13153" y2="2536"/>
                        <a14:backgroundMark x1="8094" y1="6973" x2="10624" y2="4913"/>
                        <a14:backgroundMark x1="3204" y1="3328" x2="3204" y2="3328"/>
                        <a14:backgroundMark x1="13153" y1="5230" x2="13153" y2="4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949" y="1473814"/>
            <a:ext cx="2170823" cy="20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8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373407"/>
            <a:ext cx="7818554" cy="475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11654C-DDDF-4ABA-8EEF-C17775ED0FF5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0A295D24-B15B-42B1-8DE2-8741941BE604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6">
            <a:extLst>
              <a:ext uri="{FF2B5EF4-FFF2-40B4-BE49-F238E27FC236}">
                <a16:creationId xmlns:a16="http://schemas.microsoft.com/office/drawing/2014/main" id="{67085E1A-1A05-4834-BDFE-A021CD217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3739722" y="-1914133"/>
            <a:ext cx="4609960" cy="10153714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17">
            <a:extLst>
              <a:ext uri="{FF2B5EF4-FFF2-40B4-BE49-F238E27FC236}">
                <a16:creationId xmlns:a16="http://schemas.microsoft.com/office/drawing/2014/main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1410613" y="2052137"/>
            <a:ext cx="9635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60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22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đảo</a:t>
            </a:r>
            <a:endParaRPr kumimoji="0" lang="en-US" sz="66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solidFill>
                <a:srgbClr val="002060"/>
              </a:solidFill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696009B-60B3-4CB5-BDD1-F95D55238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686" y="2664441"/>
            <a:ext cx="2997677" cy="419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9200">
                <a:defRPr/>
              </a:pPr>
              <a:r>
                <a:rPr lang="en-US" altLang="zh-CN" sz="8000" spc="300" dirty="0" err="1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2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54" y="544156"/>
            <a:ext cx="9088244" cy="37936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65ABA4-B0CE-4F6D-8840-E5F4C9F5EA8B}"/>
              </a:ext>
            </a:extLst>
          </p:cNvPr>
          <p:cNvSpPr txBox="1"/>
          <p:nvPr/>
        </p:nvSpPr>
        <p:spPr>
          <a:xfrm>
            <a:off x="3869474" y="2274849"/>
            <a:ext cx="4783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TRẢ</a:t>
            </a:r>
            <a:r>
              <a:rPr lang="en-US" sz="4800" b="1" dirty="0"/>
              <a:t> </a:t>
            </a:r>
            <a:r>
              <a:rPr lang="en-US" sz="4800" b="1" dirty="0" err="1"/>
              <a:t>LỜI</a:t>
            </a:r>
            <a:r>
              <a:rPr lang="en-US" sz="4800" b="1" dirty="0"/>
              <a:t> </a:t>
            </a:r>
            <a:r>
              <a:rPr lang="en-US" sz="4800" b="1" dirty="0" err="1"/>
              <a:t>CÂU</a:t>
            </a:r>
            <a:r>
              <a:rPr lang="en-US" sz="4800" b="1" dirty="0"/>
              <a:t> </a:t>
            </a:r>
            <a:r>
              <a:rPr lang="en-US" sz="4800" b="1" dirty="0" err="1"/>
              <a:t>HỎI</a:t>
            </a:r>
            <a:endParaRPr lang="vi-VN" sz="4800" b="1" dirty="0"/>
          </a:p>
        </p:txBody>
      </p:sp>
    </p:spTree>
    <p:extLst>
      <p:ext uri="{BB962C8B-B14F-4D97-AF65-F5344CB8AC3E}">
        <p14:creationId xmlns:p14="http://schemas.microsoft.com/office/powerpoint/2010/main" val="153067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817" y="83288"/>
            <a:ext cx="10995103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1.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Bạn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nhỏ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viết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thư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cho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bố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vào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dịp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nào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?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33462" y="5272349"/>
            <a:ext cx="1290538" cy="1338757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950499" y="5253159"/>
            <a:ext cx="1124072" cy="1357948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1" name="Picture 10" descr="A child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0EA413BC-E0B7-4737-A800-457C3ED05F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09" b="99525" l="2867" r="98651">
                        <a14:foregroundMark x1="7251" y1="12361" x2="80101" y2="17750"/>
                        <a14:foregroundMark x1="72850" y1="18067" x2="69983" y2="74643"/>
                        <a14:foregroundMark x1="3035" y1="7607" x2="11298" y2="87322"/>
                        <a14:foregroundMark x1="10118" y1="91759" x2="59191" y2="88431"/>
                        <a14:foregroundMark x1="59191" y1="88431" x2="73524" y2="89857"/>
                        <a14:foregroundMark x1="86509" y1="11886" x2="82293" y2="89857"/>
                        <a14:foregroundMark x1="47218" y1="53249" x2="87184" y2="56101"/>
                        <a14:foregroundMark x1="77234" y1="51506" x2="77234" y2="51506"/>
                        <a14:foregroundMark x1="77234" y1="51506" x2="77234" y2="51506"/>
                        <a14:foregroundMark x1="90894" y1="23613" x2="90894" y2="23613"/>
                        <a14:foregroundMark x1="30017" y1="30586" x2="62901" y2="28843"/>
                        <a14:foregroundMark x1="14445" y1="4120" x2="82125" y2="9033"/>
                        <a14:foregroundMark x1="13716" y1="4067" x2="14445" y2="4120"/>
                        <a14:foregroundMark x1="13229" y1="4032" x2="13584" y2="4058"/>
                        <a14:foregroundMark x1="82125" y1="9033" x2="93929" y2="47861"/>
                        <a14:foregroundMark x1="93929" y1="47861" x2="84823" y2="76704"/>
                        <a14:foregroundMark x1="84823" y1="76704" x2="59022" y2="93819"/>
                        <a14:foregroundMark x1="59022" y1="93819" x2="19056" y2="84786"/>
                        <a14:foregroundMark x1="19056" y1="84786" x2="8094" y2="52139"/>
                        <a14:foregroundMark x1="8094" y1="52139" x2="14671" y2="19493"/>
                        <a14:foregroundMark x1="14671" y1="19493" x2="33221" y2="7924"/>
                        <a14:foregroundMark x1="33221" y1="7924" x2="45531" y2="6498"/>
                        <a14:foregroundMark x1="33221" y1="19651" x2="69983" y2="68463"/>
                        <a14:foregroundMark x1="46880" y1="16957" x2="80101" y2="59588"/>
                        <a14:foregroundMark x1="24452" y1="44057" x2="62057" y2="31696"/>
                        <a14:foregroundMark x1="47218" y1="94295" x2="80270" y2="92552"/>
                        <a14:foregroundMark x1="91737" y1="10777" x2="94936" y2="69537"/>
                        <a14:foregroundMark x1="67960" y1="96038" x2="94084" y2="92935"/>
                        <a14:foregroundMark x1="22934" y1="28843" x2="46880" y2="26149"/>
                        <a14:foregroundMark x1="32040" y1="40095" x2="47892" y2="39778"/>
                        <a14:foregroundMark x1="47892" y1="39778" x2="56661" y2="40254"/>
                        <a14:foregroundMark x1="34401" y1="58479" x2="55818" y2="48970"/>
                        <a14:foregroundMark x1="57504" y1="63708" x2="24452" y2="34073"/>
                        <a14:foregroundMark x1="55987" y1="59113" x2="67960" y2="56735"/>
                        <a14:foregroundMark x1="74030" y1="38193" x2="85497" y2="58320"/>
                        <a14:foregroundMark x1="38280" y1="20444" x2="50084" y2="22029"/>
                        <a14:foregroundMark x1="46712" y1="4913" x2="91062" y2="6022"/>
                        <a14:foregroundMark x1="91062" y1="6022" x2="98820" y2="24247"/>
                        <a14:foregroundMark x1="98820" y1="68871" x2="98820" y2="69582"/>
                        <a14:foregroundMark x1="98820" y1="46068" x2="98820" y2="46928"/>
                        <a14:foregroundMark x1="98820" y1="24247" x2="98820" y2="24297"/>
                        <a14:foregroundMark x1="94114" y1="90634" x2="77435" y2="99001"/>
                        <a14:foregroundMark x1="59988" y1="98326" x2="43845" y2="97147"/>
                        <a14:foregroundMark x1="41147" y1="4596" x2="91231" y2="7607"/>
                        <a14:foregroundMark x1="97470" y1="7924" x2="21248" y2="1743"/>
                        <a14:foregroundMark x1="21248" y1="1743" x2="22766" y2="17908"/>
                        <a14:foregroundMark x1="22766" y1="17908" x2="16358" y2="35816"/>
                        <a14:foregroundMark x1="16358" y1="35816" x2="17538" y2="39303"/>
                        <a14:foregroundMark x1="13644" y1="4120" x2="16358" y2="3011"/>
                        <a14:foregroundMark x1="77234" y1="87005" x2="84317" y2="85895"/>
                        <a14:foregroundMark x1="72850" y1="91284" x2="87521" y2="85895"/>
                        <a14:foregroundMark x1="30017" y1="76545" x2="53120" y2="86371"/>
                        <a14:foregroundMark x1="36931" y1="85578" x2="50927" y2="80349"/>
                        <a14:foregroundMark x1="29848" y1="84311" x2="48567" y2="89857"/>
                        <a14:foregroundMark x1="48567" y1="89857" x2="48904" y2="89857"/>
                        <a14:foregroundMark x1="32884" y1="92393" x2="48061" y2="90491"/>
                        <a14:foregroundMark x1="38111" y1="95563" x2="44688" y2="92393"/>
                        <a14:foregroundMark x1="34401" y1="94453" x2="40304" y2="91601"/>
                        <a14:foregroundMark x1="54637" y1="59588" x2="62057" y2="66561"/>
                        <a14:foregroundMark x1="52277" y1="56894" x2="62901" y2="67195"/>
                        <a14:foregroundMark x1="52108" y1="56894" x2="52108" y2="56894"/>
                        <a14:foregroundMark x1="47723" y1="32013" x2="55481" y2="30428"/>
                        <a14:foregroundMark x1="22597" y1="31537" x2="17201" y2="64184"/>
                        <a14:foregroundMark x1="17201" y1="64184" x2="17201" y2="64184"/>
                        <a14:foregroundMark x1="24621" y1="23613" x2="36931" y2="25832"/>
                        <a14:foregroundMark x1="23272" y1="23613" x2="30017" y2="22029"/>
                        <a14:foregroundMark x1="45700" y1="52139" x2="44013" y2="47068"/>
                        <a14:foregroundMark x1="57504" y1="37876" x2="56830" y2="26624"/>
                        <a14:foregroundMark x1="52614" y1="58003" x2="52277" y2="46276"/>
                        <a14:foregroundMark x1="66105" y1="67353" x2="60540" y2="57686"/>
                        <a14:foregroundMark x1="4384" y1="6181" x2="4384" y2="6181"/>
                        <a14:backgroundMark x1="63948" y1="66437" x2="64287" y2="66720"/>
                        <a14:backgroundMark x1="52060" y1="56537" x2="52390" y2="56812"/>
                        <a14:backgroundMark x1="45522" y1="51091" x2="45632" y2="51183"/>
                        <a14:backgroundMark x1="44844" y1="50527" x2="45210" y2="50831"/>
                        <a14:backgroundMark x1="56927" y1="35819" x2="57243" y2="35944"/>
                        <a14:backgroundMark x1="59191" y1="99525" x2="77403" y2="99049"/>
                        <a14:backgroundMark x1="97470" y1="52932" x2="99494" y2="22345"/>
                        <a14:backgroundMark x1="98651" y1="24723" x2="98820" y2="15689"/>
                        <a14:backgroundMark x1="99494" y1="70840" x2="98651" y2="46434"/>
                        <a14:backgroundMark x1="99157" y1="90967" x2="99157" y2="70840"/>
                        <a14:backgroundMark x1="97976" y1="69572" x2="97639" y2="95246"/>
                        <a14:backgroundMark x1="12648" y1="317" x2="12648" y2="317"/>
                        <a14:backgroundMark x1="8432" y1="317" x2="8432" y2="317"/>
                        <a14:backgroundMark x1="10624" y1="5388" x2="10624" y2="5388"/>
                        <a14:backgroundMark x1="5228" y1="5705" x2="10793" y2="2219"/>
                        <a14:backgroundMark x1="11973" y1="4913" x2="11973" y2="4120"/>
                        <a14:backgroundMark x1="3541" y1="3803" x2="11973" y2="634"/>
                        <a14:backgroundMark x1="12310" y1="6022" x2="12310" y2="5230"/>
                        <a14:backgroundMark x1="11973" y1="4120" x2="11973" y2="4120"/>
                        <a14:backgroundMark x1="11636" y1="1902" x2="4890" y2="2853"/>
                        <a14:backgroundMark x1="8938" y1="6815" x2="12816" y2="4120"/>
                        <a14:backgroundMark x1="8938" y1="6181" x2="8938" y2="6181"/>
                        <a14:backgroundMark x1="13491" y1="4913" x2="13491" y2="4913"/>
                        <a14:backgroundMark x1="13659" y1="4120" x2="13659" y2="4120"/>
                        <a14:backgroundMark x1="13491" y1="3803" x2="13153" y2="2536"/>
                        <a14:backgroundMark x1="8094" y1="6973" x2="10624" y2="4913"/>
                        <a14:backgroundMark x1="3204" y1="3328" x2="3204" y2="3328"/>
                        <a14:backgroundMark x1="13153" y1="5230" x2="13153" y2="4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4" y="1287486"/>
            <a:ext cx="4166020" cy="39848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2A5412-B0A2-403F-B77A-5E11FE154F5E}"/>
              </a:ext>
            </a:extLst>
          </p:cNvPr>
          <p:cNvSpPr txBox="1"/>
          <p:nvPr/>
        </p:nvSpPr>
        <p:spPr>
          <a:xfrm>
            <a:off x="1895653" y="5486165"/>
            <a:ext cx="9735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Bạn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nhỏ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viết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thư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bố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vào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dịp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gần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Tết</a:t>
            </a:r>
            <a:r>
              <a:rPr lang="en-US" sz="3600" b="1" dirty="0">
                <a:solidFill>
                  <a:srgbClr val="7030A0"/>
                </a:solidFill>
              </a:rPr>
              <a:t>.</a:t>
            </a:r>
            <a:endParaRPr lang="vi-VN" sz="3600" b="1" dirty="0">
              <a:solidFill>
                <a:srgbClr val="7030A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40D6233-9BC3-4410-8D4D-76723AD4DBC7}"/>
              </a:ext>
            </a:extLst>
          </p:cNvPr>
          <p:cNvGrpSpPr/>
          <p:nvPr/>
        </p:nvGrpSpPr>
        <p:grpSpPr>
          <a:xfrm>
            <a:off x="5594616" y="1371835"/>
            <a:ext cx="5355883" cy="1200329"/>
            <a:chOff x="708943" y="6084834"/>
            <a:chExt cx="5825836" cy="1212581"/>
          </a:xfrm>
        </p:grpSpPr>
        <p:sp>
          <p:nvSpPr>
            <p:cNvPr id="12" name="TextBox 19">
              <a:extLst>
                <a:ext uri="{FF2B5EF4-FFF2-40B4-BE49-F238E27FC236}">
                  <a16:creationId xmlns:a16="http://schemas.microsoft.com/office/drawing/2014/main" id="{B7E85459-5FC6-4A92-8A6C-055C0B354EAC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13" name="TextBox 20">
              <a:extLst>
                <a:ext uri="{FF2B5EF4-FFF2-40B4-BE49-F238E27FC236}">
                  <a16:creationId xmlns:a16="http://schemas.microsoft.com/office/drawing/2014/main" id="{9E896880-BBDF-410E-A24D-072049DFE99C}"/>
                </a:ext>
              </a:extLst>
            </p:cNvPr>
            <p:cNvSpPr txBox="1"/>
            <p:nvPr/>
          </p:nvSpPr>
          <p:spPr>
            <a:xfrm>
              <a:off x="1016463" y="6084834"/>
              <a:ext cx="5167385" cy="1212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 thầm khổ thơ 1</a:t>
              </a:r>
              <a:endParaRPr lang="en-US" sz="36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CC1EAB6-F252-44C3-A63E-6FA3F61C1538}"/>
              </a:ext>
            </a:extLst>
          </p:cNvPr>
          <p:cNvSpPr txBox="1"/>
          <p:nvPr/>
        </p:nvSpPr>
        <p:spPr>
          <a:xfrm>
            <a:off x="5914268" y="2072388"/>
            <a:ext cx="56201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Bây</a:t>
            </a:r>
            <a:r>
              <a:rPr lang="en-US" sz="3200" b="1" dirty="0"/>
              <a:t> </a:t>
            </a:r>
            <a:r>
              <a:rPr lang="en-US" sz="3200" b="1" dirty="0" err="1"/>
              <a:t>giờ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Tết</a:t>
            </a:r>
            <a:r>
              <a:rPr lang="en-US" sz="3200" b="1" dirty="0"/>
              <a:t> </a:t>
            </a:r>
            <a:r>
              <a:rPr lang="en-US" sz="3200" b="1" dirty="0" err="1"/>
              <a:t>rồi</a:t>
            </a:r>
            <a:endParaRPr lang="en-US" sz="3200" b="1" dirty="0"/>
          </a:p>
          <a:p>
            <a:r>
              <a:rPr lang="en-US" sz="3200" b="1" dirty="0"/>
              <a:t>Con </a:t>
            </a:r>
            <a:r>
              <a:rPr lang="en-US" sz="3200" b="1" dirty="0" err="1"/>
              <a:t>viết</a:t>
            </a:r>
            <a:r>
              <a:rPr lang="en-US" sz="3200" b="1" dirty="0"/>
              <a:t> </a:t>
            </a:r>
            <a:r>
              <a:rPr lang="en-US" sz="3200" b="1" dirty="0" err="1"/>
              <a:t>thư</a:t>
            </a:r>
            <a:r>
              <a:rPr lang="en-US" sz="3200" b="1" dirty="0"/>
              <a:t> </a:t>
            </a:r>
            <a:r>
              <a:rPr lang="en-US" sz="3200" b="1" err="1"/>
              <a:t>gửi</a:t>
            </a:r>
            <a:r>
              <a:rPr lang="en-US" sz="3200" b="1"/>
              <a:t> bố (…)</a:t>
            </a:r>
            <a:endParaRPr lang="vi-VN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879EC9-4763-40D8-8062-91438B62C0AD}"/>
              </a:ext>
            </a:extLst>
          </p:cNvPr>
          <p:cNvSpPr txBox="1"/>
          <p:nvPr/>
        </p:nvSpPr>
        <p:spPr>
          <a:xfrm>
            <a:off x="5876581" y="3223698"/>
            <a:ext cx="61809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Tết</a:t>
            </a:r>
            <a:r>
              <a:rPr lang="en-US" sz="3200" b="1" dirty="0"/>
              <a:t> con </a:t>
            </a:r>
            <a:r>
              <a:rPr lang="en-US" sz="3200" b="1" dirty="0" err="1"/>
              <a:t>muốn</a:t>
            </a:r>
            <a:r>
              <a:rPr lang="en-US" sz="3200" b="1" dirty="0"/>
              <a:t> </a:t>
            </a:r>
            <a:r>
              <a:rPr lang="en-US" sz="3200" b="1" dirty="0" err="1"/>
              <a:t>gửi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endParaRPr lang="en-US" sz="3200" b="1" dirty="0"/>
          </a:p>
          <a:p>
            <a:r>
              <a:rPr lang="en-US" sz="3200" b="1" dirty="0" err="1"/>
              <a:t>Cái</a:t>
            </a:r>
            <a:r>
              <a:rPr lang="en-US" sz="3200" b="1" dirty="0"/>
              <a:t> bánh </a:t>
            </a:r>
            <a:r>
              <a:rPr lang="en-US" sz="3200" b="1" dirty="0" err="1"/>
              <a:t>chưng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vui</a:t>
            </a:r>
            <a:endParaRPr lang="en-US" sz="3200" b="1" dirty="0"/>
          </a:p>
          <a:p>
            <a:r>
              <a:rPr lang="en-US" sz="3200" b="1" dirty="0" err="1"/>
              <a:t>Nhưng</a:t>
            </a:r>
            <a:r>
              <a:rPr lang="en-US" sz="3200" b="1" dirty="0"/>
              <a:t> bánh </a:t>
            </a:r>
            <a:r>
              <a:rPr lang="en-US" sz="3200" b="1" dirty="0" err="1"/>
              <a:t>thì</a:t>
            </a:r>
            <a:r>
              <a:rPr lang="en-US" sz="3200" b="1" dirty="0"/>
              <a:t> to </a:t>
            </a:r>
            <a:r>
              <a:rPr lang="en-US" sz="3200" b="1" dirty="0" err="1"/>
              <a:t>quá</a:t>
            </a:r>
            <a:endParaRPr lang="en-US" sz="3200" b="1" dirty="0"/>
          </a:p>
          <a:p>
            <a:r>
              <a:rPr lang="en-US" sz="3200" b="1" dirty="0" err="1"/>
              <a:t>Mà</a:t>
            </a:r>
            <a:r>
              <a:rPr lang="en-US" sz="3200" b="1" dirty="0"/>
              <a:t> </a:t>
            </a:r>
            <a:r>
              <a:rPr lang="en-US" sz="3200" b="1" dirty="0" err="1"/>
              <a:t>hòm</a:t>
            </a:r>
            <a:r>
              <a:rPr lang="en-US" sz="3200" b="1" dirty="0"/>
              <a:t> </a:t>
            </a:r>
            <a:r>
              <a:rPr lang="en-US" sz="3200" b="1" dirty="0" err="1"/>
              <a:t>thư</a:t>
            </a:r>
            <a:r>
              <a:rPr lang="en-US" sz="3200" b="1" dirty="0"/>
              <a:t> </a:t>
            </a:r>
            <a:r>
              <a:rPr lang="en-US" sz="3200" b="1" dirty="0" err="1"/>
              <a:t>nhỏ</a:t>
            </a:r>
            <a:r>
              <a:rPr lang="en-US" sz="3200" b="1" dirty="0"/>
              <a:t> </a:t>
            </a:r>
            <a:r>
              <a:rPr lang="en-US" sz="3200" b="1" dirty="0" err="1"/>
              <a:t>thôi</a:t>
            </a:r>
            <a:r>
              <a:rPr lang="en-US" sz="3200" b="1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73FE9B6-EFAB-4AC1-A9C6-7A6867559B9B}"/>
              </a:ext>
            </a:extLst>
          </p:cNvPr>
          <p:cNvSpPr txBox="1"/>
          <p:nvPr/>
        </p:nvSpPr>
        <p:spPr>
          <a:xfrm>
            <a:off x="622733" y="5845260"/>
            <a:ext cx="11223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Bố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bạn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nhỏ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đang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công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việc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giữ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đảo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giữ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trời</a:t>
            </a:r>
            <a:r>
              <a:rPr lang="en-US" sz="3600" b="1" dirty="0">
                <a:solidFill>
                  <a:srgbClr val="FF0000"/>
                </a:solidFill>
              </a:rPr>
              <a:t>.</a:t>
            </a:r>
            <a:endParaRPr lang="vi-VN" sz="3600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8E4D0B1-3273-48EF-BC47-B12B44393F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18" b="96175" l="2406" r="97490">
                        <a14:foregroundMark x1="9519" y1="56011" x2="79184" y2="22404"/>
                        <a14:foregroundMark x1="79184" y1="22404" x2="89226" y2="35246"/>
                        <a14:foregroundMark x1="89226" y1="35246" x2="91109" y2="59290"/>
                        <a14:foregroundMark x1="91109" y1="59290" x2="86297" y2="96721"/>
                        <a14:foregroundMark x1="4289" y1="13661" x2="12238" y2="78962"/>
                        <a14:foregroundMark x1="12343" y1="18579" x2="75523" y2="9016"/>
                        <a14:foregroundMark x1="19874" y1="84699" x2="67259" y2="83333"/>
                        <a14:foregroundMark x1="67259" y1="83333" x2="68305" y2="83333"/>
                        <a14:foregroundMark x1="2615" y1="9016" x2="4707" y2="86612"/>
                        <a14:foregroundMark x1="93096" y1="15847" x2="72280" y2="96175"/>
                        <a14:foregroundMark x1="77092" y1="9290" x2="95607" y2="19672"/>
                        <a14:foregroundMark x1="95711" y1="14481" x2="94247" y2="75683"/>
                        <a14:foregroundMark x1="94247" y1="75683" x2="91657" y2="93003"/>
                        <a14:foregroundMark x1="85460" y1="24044" x2="93096" y2="30055"/>
                        <a14:foregroundMark x1="91527" y1="42077" x2="92992" y2="42623"/>
                        <a14:foregroundMark x1="97453" y1="63934" x2="97385" y2="84153"/>
                        <a14:foregroundMark x1="97594" y1="21858" x2="97453" y2="63934"/>
                        <a14:foregroundMark x1="80544" y1="4918" x2="92782" y2="6011"/>
                        <a14:backgroundMark x1="98849" y1="3279" x2="98849" y2="3279"/>
                        <a14:backgroundMark x1="98222" y1="96175" x2="98222" y2="96175"/>
                        <a14:backgroundMark x1="99686" y1="74590" x2="99686" y2="74590"/>
                        <a14:backgroundMark x1="99686" y1="63934" x2="99686" y2="63934"/>
                        <a14:backgroundMark x1="99895" y1="60109" x2="99895" y2="78962"/>
                        <a14:backgroundMark x1="89226" y1="98634" x2="95921" y2="95628"/>
                        <a14:backgroundMark x1="87552" y1="99727" x2="87552" y2="99727"/>
                        <a14:backgroundMark x1="1569" y1="3552" x2="1569" y2="3552"/>
                        <a14:backgroundMark x1="314" y1="9016" x2="2824" y2="2459"/>
                        <a14:backgroundMark x1="3870" y1="1366" x2="5126" y2="273"/>
                        <a14:backgroundMark x1="941" y1="96721" x2="941" y2="96721"/>
                        <a14:backgroundMark x1="1569" y1="96721" x2="1569" y2="96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699"/>
          <a:stretch/>
        </p:blipFill>
        <p:spPr>
          <a:xfrm>
            <a:off x="6096000" y="1726345"/>
            <a:ext cx="4941076" cy="3778589"/>
          </a:xfrm>
          <a:prstGeom prst="roundRect">
            <a:avLst/>
          </a:prstGeom>
        </p:spPr>
      </p:pic>
      <p:pic>
        <p:nvPicPr>
          <p:cNvPr id="14" name="Picture 13" descr="A person playing a guitar&#10;&#10;Description automatically generated with low confidence">
            <a:extLst>
              <a:ext uri="{FF2B5EF4-FFF2-40B4-BE49-F238E27FC236}">
                <a16:creationId xmlns:a16="http://schemas.microsoft.com/office/drawing/2014/main" id="{EF4B26C0-53FE-43D6-BD0F-DA0442602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76" b="93007" l="3653" r="94368">
                        <a14:foregroundMark x1="15982" y1="19441" x2="87062" y2="92448"/>
                        <a14:foregroundMark x1="82192" y1="23217" x2="85845" y2="71049"/>
                        <a14:foregroundMark x1="85845" y1="71049" x2="85693" y2="72308"/>
                        <a14:foregroundMark x1="55251" y1="27692" x2="36377" y2="90070"/>
                        <a14:foregroundMark x1="17199" y1="86573" x2="14764" y2="30070"/>
                        <a14:foregroundMark x1="17352" y1="15105" x2="66058" y2="23776"/>
                        <a14:foregroundMark x1="66058" y1="23776" x2="72451" y2="25734"/>
                        <a14:foregroundMark x1="37900" y1="14965" x2="91324" y2="18881"/>
                        <a14:foregroundMark x1="46575" y1="91748" x2="73059" y2="73427"/>
                        <a14:foregroundMark x1="73059" y1="73427" x2="76865" y2="64615"/>
                        <a14:foregroundMark x1="76865" y1="64615" x2="76408" y2="63916"/>
                        <a14:foregroundMark x1="6545" y1="92867" x2="50685" y2="90769"/>
                        <a14:foregroundMark x1="50685" y1="90769" x2="79452" y2="92308"/>
                        <a14:foregroundMark x1="79452" y1="92308" x2="90411" y2="89371"/>
                        <a14:foregroundMark x1="90411" y1="89371" x2="88889" y2="79441"/>
                        <a14:foregroundMark x1="88889" y1="79441" x2="86454" y2="74545"/>
                        <a14:foregroundMark x1="14155" y1="85175" x2="36073" y2="77343"/>
                        <a14:foregroundMark x1="3957" y1="66993" x2="9589" y2="51888"/>
                        <a14:foregroundMark x1="9589" y1="51888" x2="9589" y2="51329"/>
                        <a14:foregroundMark x1="8828" y1="82937" x2="30746" y2="80699"/>
                        <a14:foregroundMark x1="42314" y1="87133" x2="59665" y2="63776"/>
                        <a14:foregroundMark x1="60731" y1="75105" x2="69711" y2="66014"/>
                        <a14:foregroundMark x1="55099" y1="72028" x2="68189" y2="79580"/>
                        <a14:foregroundMark x1="31202" y1="94965" x2="48554" y2="93007"/>
                        <a14:foregroundMark x1="48554" y1="93007" x2="58447" y2="93007"/>
                        <a14:foregroundMark x1="40639" y1="83776" x2="44292" y2="72587"/>
                        <a14:foregroundMark x1="73668" y1="71469" x2="61948" y2="56643"/>
                        <a14:foregroundMark x1="58904" y1="35664" x2="77017" y2="29510"/>
                        <a14:foregroundMark x1="75495" y1="89091" x2="75799" y2="78741"/>
                        <a14:foregroundMark x1="77169" y1="55245" x2="83409" y2="59720"/>
                        <a14:foregroundMark x1="22070" y1="4755" x2="30289" y2="8811"/>
                        <a14:foregroundMark x1="91781" y1="60420" x2="89802" y2="62797"/>
                        <a14:foregroundMark x1="94216" y1="58042" x2="94216" y2="58042"/>
                        <a14:foregroundMark x1="94368" y1="54126" x2="94368" y2="54126"/>
                        <a14:foregroundMark x1="89346" y1="71049" x2="89346" y2="71049"/>
                        <a14:foregroundMark x1="90107" y1="67273" x2="90107" y2="67273"/>
                        <a14:foregroundMark x1="90411" y1="65594" x2="90411" y2="65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29" y="1122254"/>
            <a:ext cx="4674428" cy="4654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1" y="27503"/>
            <a:ext cx="11481749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Bố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nhỏ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đang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làm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công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việc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ở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đảo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5304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251" y="313311"/>
            <a:ext cx="11481749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3.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nhỏ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đã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gửi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quà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cho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bố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?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33463" y="5776331"/>
            <a:ext cx="804708" cy="83477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950499" y="5253159"/>
            <a:ext cx="1124072" cy="1357948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FE79A48-4731-4E8E-8279-BDEB07BD6583}"/>
              </a:ext>
            </a:extLst>
          </p:cNvPr>
          <p:cNvSpPr txBox="1"/>
          <p:nvPr/>
        </p:nvSpPr>
        <p:spPr>
          <a:xfrm>
            <a:off x="1219200" y="1981200"/>
            <a:ext cx="313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A. bánh </a:t>
            </a:r>
            <a:r>
              <a:rPr lang="en-US" sz="3200" b="1" dirty="0" err="1">
                <a:solidFill>
                  <a:srgbClr val="0000FF"/>
                </a:solidFill>
              </a:rPr>
              <a:t>chưng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F10010-2A27-4CC4-8E0B-7E4BA08501FF}"/>
              </a:ext>
            </a:extLst>
          </p:cNvPr>
          <p:cNvSpPr txBox="1"/>
          <p:nvPr/>
        </p:nvSpPr>
        <p:spPr>
          <a:xfrm>
            <a:off x="5547360" y="2001520"/>
            <a:ext cx="150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B. </a:t>
            </a:r>
            <a:r>
              <a:rPr lang="en-US" sz="3200" b="1" dirty="0" err="1">
                <a:solidFill>
                  <a:srgbClr val="0000FF"/>
                </a:solidFill>
              </a:rPr>
              <a:t>hoa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0EE70C-1A58-4F40-A379-E26499C7627D}"/>
              </a:ext>
            </a:extLst>
          </p:cNvPr>
          <p:cNvSpPr txBox="1"/>
          <p:nvPr/>
        </p:nvSpPr>
        <p:spPr>
          <a:xfrm>
            <a:off x="8817112" y="1981199"/>
            <a:ext cx="150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C. </a:t>
            </a:r>
            <a:r>
              <a:rPr lang="en-US" sz="3200" b="1" dirty="0" err="1">
                <a:solidFill>
                  <a:srgbClr val="0000FF"/>
                </a:solidFill>
              </a:rPr>
              <a:t>thư</a:t>
            </a:r>
            <a:endParaRPr lang="vi-VN" sz="3200" b="1" dirty="0">
              <a:solidFill>
                <a:srgbClr val="0000FF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4DE226DC-8602-46A1-A431-62168ECF24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99" y="2323947"/>
            <a:ext cx="3199776" cy="3199776"/>
          </a:xfrm>
          <a:prstGeom prst="rect">
            <a:avLst/>
          </a:prstGeom>
        </p:spPr>
      </p:pic>
      <p:pic>
        <p:nvPicPr>
          <p:cNvPr id="9" name="Picture 8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B6168C0A-0955-4F46-85BD-51E7B56C5C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676" y="2679601"/>
            <a:ext cx="3624997" cy="2265623"/>
          </a:xfrm>
          <a:prstGeom prst="rect">
            <a:avLst/>
          </a:prstGeom>
        </p:spPr>
      </p:pic>
      <p:pic>
        <p:nvPicPr>
          <p:cNvPr id="21" name="Picture 20" descr="A picture containing text, stationary, envelope, businesscard&#10;&#10;Description automatically generated">
            <a:extLst>
              <a:ext uri="{FF2B5EF4-FFF2-40B4-BE49-F238E27FC236}">
                <a16:creationId xmlns:a16="http://schemas.microsoft.com/office/drawing/2014/main" id="{8EF73DD5-4FD9-4E1B-911B-CD5F6C87BF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320" y="2565974"/>
            <a:ext cx="1688328" cy="156773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79EBACE-FB0D-4399-BDDB-ABB35C28E088}"/>
              </a:ext>
            </a:extLst>
          </p:cNvPr>
          <p:cNvSpPr/>
          <p:nvPr/>
        </p:nvSpPr>
        <p:spPr>
          <a:xfrm>
            <a:off x="8817112" y="1981199"/>
            <a:ext cx="550408" cy="584775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08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13" grpId="0"/>
      <p:bldP spid="14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F565F7A-B3B0-40D9-A4B2-5564E4A16383}"/>
              </a:ext>
            </a:extLst>
          </p:cNvPr>
          <p:cNvSpPr txBox="1"/>
          <p:nvPr/>
        </p:nvSpPr>
        <p:spPr>
          <a:xfrm>
            <a:off x="2847033" y="1073856"/>
            <a:ext cx="58276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4. Theo </a:t>
            </a:r>
            <a:r>
              <a:rPr lang="en-US" sz="4000" b="1" dirty="0" err="1"/>
              <a:t>em</a:t>
            </a:r>
            <a:r>
              <a:rPr lang="en-US" sz="4000" b="1" dirty="0"/>
              <a:t>, </a:t>
            </a:r>
            <a:r>
              <a:rPr lang="en-US" sz="4000" b="1" dirty="0" err="1"/>
              <a:t>khổ</a:t>
            </a:r>
            <a:r>
              <a:rPr lang="en-US" sz="4000" b="1" dirty="0"/>
              <a:t> </a:t>
            </a:r>
            <a:r>
              <a:rPr lang="en-US" sz="4000" b="1" dirty="0" err="1"/>
              <a:t>thơ</a:t>
            </a:r>
            <a:r>
              <a:rPr lang="en-US" sz="4000" b="1" dirty="0"/>
              <a:t> </a:t>
            </a:r>
            <a:r>
              <a:rPr lang="en-US" sz="4000" b="1" dirty="0" err="1"/>
              <a:t>cuối</a:t>
            </a:r>
            <a:r>
              <a:rPr lang="en-US" sz="4000" b="1" dirty="0"/>
              <a:t> </a:t>
            </a:r>
            <a:r>
              <a:rPr lang="en-US" sz="4000" b="1" dirty="0" err="1"/>
              <a:t>muốn</a:t>
            </a:r>
            <a:r>
              <a:rPr lang="en-US" sz="4000" b="1" dirty="0"/>
              <a:t> </a:t>
            </a:r>
            <a:r>
              <a:rPr lang="en-US" sz="4000" b="1" dirty="0" err="1"/>
              <a:t>nói</a:t>
            </a:r>
            <a:r>
              <a:rPr lang="en-US" sz="4000" b="1" dirty="0"/>
              <a:t> </a:t>
            </a:r>
            <a:r>
              <a:rPr lang="en-US" sz="4000" b="1" dirty="0" err="1"/>
              <a:t>điều</a:t>
            </a:r>
            <a:r>
              <a:rPr lang="en-US" sz="4000" b="1" dirty="0"/>
              <a:t> </a:t>
            </a:r>
            <a:r>
              <a:rPr lang="en-US" sz="4000" b="1" dirty="0" err="1"/>
              <a:t>gì</a:t>
            </a:r>
            <a:r>
              <a:rPr lang="en-US" sz="4000" b="1" dirty="0"/>
              <a:t>?</a:t>
            </a:r>
            <a:endParaRPr lang="vi-VN" sz="4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AE9752-44B2-4677-9832-10CFCA616B83}"/>
              </a:ext>
            </a:extLst>
          </p:cNvPr>
          <p:cNvSpPr txBox="1"/>
          <p:nvPr/>
        </p:nvSpPr>
        <p:spPr>
          <a:xfrm>
            <a:off x="1230688" y="3065790"/>
            <a:ext cx="9935152" cy="523220"/>
          </a:xfrm>
          <a:prstGeom prst="rect">
            <a:avLst/>
          </a:prstGeom>
          <a:solidFill>
            <a:schemeClr val="accent2">
              <a:lumMod val="40000"/>
              <a:lumOff val="60000"/>
              <a:alpha val="8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A. </a:t>
            </a:r>
            <a:r>
              <a:rPr lang="en-US" sz="2800" b="1" dirty="0" err="1"/>
              <a:t>Bố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chú</a:t>
            </a:r>
            <a:r>
              <a:rPr lang="en-US" sz="2800" b="1" dirty="0"/>
              <a:t> </a:t>
            </a:r>
            <a:r>
              <a:rPr lang="en-US" sz="2800" b="1" dirty="0" err="1"/>
              <a:t>bảo</a:t>
            </a:r>
            <a:r>
              <a:rPr lang="en-US" sz="2800" b="1" dirty="0"/>
              <a:t> </a:t>
            </a:r>
            <a:r>
              <a:rPr lang="en-US" sz="2800" b="1" dirty="0" err="1"/>
              <a:t>vệ</a:t>
            </a:r>
            <a:r>
              <a:rPr lang="en-US" sz="2800" b="1" dirty="0"/>
              <a:t> </a:t>
            </a:r>
            <a:r>
              <a:rPr lang="en-US" sz="2800" b="1" dirty="0" err="1"/>
              <a:t>vùng</a:t>
            </a:r>
            <a:r>
              <a:rPr lang="en-US" sz="2800" b="1" dirty="0"/>
              <a:t> </a:t>
            </a:r>
            <a:r>
              <a:rPr lang="en-US" sz="2800" b="1" dirty="0" err="1"/>
              <a:t>biển</a:t>
            </a:r>
            <a:r>
              <a:rPr lang="en-US" sz="2800" b="1" dirty="0"/>
              <a:t>, </a:t>
            </a:r>
            <a:r>
              <a:rPr lang="en-US" sz="2800" b="1" dirty="0" err="1"/>
              <a:t>vùng</a:t>
            </a:r>
            <a:r>
              <a:rPr lang="en-US" sz="2800" b="1" dirty="0"/>
              <a:t> </a:t>
            </a:r>
            <a:r>
              <a:rPr lang="en-US" sz="2800" b="1" dirty="0" err="1"/>
              <a:t>trời</a:t>
            </a:r>
            <a:r>
              <a:rPr lang="en-US" sz="2800" b="1" dirty="0"/>
              <a:t> </a:t>
            </a:r>
            <a:r>
              <a:rPr lang="en-US" sz="2800" b="1" dirty="0" err="1"/>
              <a:t>quê</a:t>
            </a:r>
            <a:r>
              <a:rPr lang="en-US" sz="2800" b="1" dirty="0"/>
              <a:t> </a:t>
            </a:r>
            <a:r>
              <a:rPr lang="en-US" sz="2800" b="1" dirty="0" err="1"/>
              <a:t>hương</a:t>
            </a:r>
            <a:r>
              <a:rPr lang="en-US" sz="2800" b="1" dirty="0"/>
              <a:t>.</a:t>
            </a:r>
            <a:endParaRPr lang="vi-VN" sz="2800" b="1" dirty="0"/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10817E53-70B1-41D1-8B49-8B4446D83F31}"/>
              </a:ext>
            </a:extLst>
          </p:cNvPr>
          <p:cNvSpPr/>
          <p:nvPr/>
        </p:nvSpPr>
        <p:spPr>
          <a:xfrm>
            <a:off x="2140299" y="663191"/>
            <a:ext cx="7345345" cy="2069961"/>
          </a:xfrm>
          <a:prstGeom prst="cloud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F9CD81-B9CE-4FB7-B7BA-D2D0F98A8010}"/>
              </a:ext>
            </a:extLst>
          </p:cNvPr>
          <p:cNvSpPr txBox="1"/>
          <p:nvPr/>
        </p:nvSpPr>
        <p:spPr>
          <a:xfrm>
            <a:off x="1230688" y="3943085"/>
            <a:ext cx="9935152" cy="523220"/>
          </a:xfrm>
          <a:prstGeom prst="rect">
            <a:avLst/>
          </a:prstGeom>
          <a:solidFill>
            <a:schemeClr val="accent2">
              <a:lumMod val="40000"/>
              <a:lumOff val="60000"/>
              <a:alpha val="8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B. </a:t>
            </a:r>
            <a:r>
              <a:rPr lang="en-US" sz="2800" b="1" dirty="0" err="1"/>
              <a:t>Bố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chú</a:t>
            </a:r>
            <a:r>
              <a:rPr lang="en-US" sz="2800" b="1" dirty="0"/>
              <a:t> </a:t>
            </a:r>
            <a:r>
              <a:rPr lang="en-US" sz="2800" b="1" dirty="0" err="1"/>
              <a:t>xây</a:t>
            </a:r>
            <a:r>
              <a:rPr lang="en-US" sz="2800" b="1" dirty="0"/>
              <a:t> </a:t>
            </a:r>
            <a:r>
              <a:rPr lang="en-US" sz="2800" b="1" dirty="0" err="1"/>
              <a:t>hàng</a:t>
            </a:r>
            <a:r>
              <a:rPr lang="en-US" sz="2800" b="1" dirty="0"/>
              <a:t> </a:t>
            </a:r>
            <a:r>
              <a:rPr lang="en-US" sz="2800" b="1" dirty="0" err="1"/>
              <a:t>rào</a:t>
            </a:r>
            <a:r>
              <a:rPr lang="en-US" sz="2800" b="1" dirty="0"/>
              <a:t> ở </a:t>
            </a:r>
            <a:r>
              <a:rPr lang="en-US" sz="2800" b="1" dirty="0" err="1"/>
              <a:t>đảo</a:t>
            </a:r>
            <a:r>
              <a:rPr lang="en-US" sz="2800" b="1" dirty="0"/>
              <a:t>.</a:t>
            </a:r>
            <a:endParaRPr lang="vi-VN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270FD-241D-48E4-A256-20C292BAFB77}"/>
              </a:ext>
            </a:extLst>
          </p:cNvPr>
          <p:cNvSpPr txBox="1"/>
          <p:nvPr/>
        </p:nvSpPr>
        <p:spPr>
          <a:xfrm>
            <a:off x="1230688" y="4820380"/>
            <a:ext cx="9935152" cy="523220"/>
          </a:xfrm>
          <a:prstGeom prst="rect">
            <a:avLst/>
          </a:prstGeom>
          <a:solidFill>
            <a:schemeClr val="accent2">
              <a:lumMod val="40000"/>
              <a:lumOff val="60000"/>
              <a:alpha val="8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C. </a:t>
            </a:r>
            <a:r>
              <a:rPr lang="en-US" sz="2800" b="1" dirty="0" err="1"/>
              <a:t>Bố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err="1"/>
              <a:t>các</a:t>
            </a:r>
            <a:r>
              <a:rPr lang="en-US" sz="2800" b="1"/>
              <a:t> chú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hàng</a:t>
            </a:r>
            <a:r>
              <a:rPr lang="en-US" sz="2800" b="1" dirty="0"/>
              <a:t> </a:t>
            </a:r>
            <a:r>
              <a:rPr lang="en-US" sz="2800" b="1" dirty="0" err="1"/>
              <a:t>rào</a:t>
            </a:r>
            <a:r>
              <a:rPr lang="en-US" sz="2800" b="1" dirty="0"/>
              <a:t> </a:t>
            </a:r>
            <a:r>
              <a:rPr lang="en-US" sz="2800" b="1" dirty="0" err="1"/>
              <a:t>chắn</a:t>
            </a:r>
            <a:r>
              <a:rPr lang="en-US" sz="2800" b="1" dirty="0"/>
              <a:t> </a:t>
            </a:r>
            <a:r>
              <a:rPr lang="en-US" sz="2800" b="1" dirty="0" err="1"/>
              <a:t>sóng</a:t>
            </a:r>
            <a:r>
              <a:rPr lang="en-US" sz="2800" b="1" dirty="0"/>
              <a:t>, </a:t>
            </a:r>
            <a:r>
              <a:rPr lang="en-US" sz="2800" b="1" dirty="0" err="1"/>
              <a:t>chắn</a:t>
            </a:r>
            <a:r>
              <a:rPr lang="en-US" sz="2800" b="1" dirty="0"/>
              <a:t> </a:t>
            </a:r>
            <a:r>
              <a:rPr lang="en-US" sz="2800" b="1" dirty="0" err="1"/>
              <a:t>gió</a:t>
            </a:r>
            <a:r>
              <a:rPr lang="en-US" sz="2800" b="1" dirty="0"/>
              <a:t>.</a:t>
            </a:r>
            <a:endParaRPr lang="vi-VN" sz="28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3286073-27E5-4E18-9BC0-D850EF16DD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289" y="5446206"/>
            <a:ext cx="1029606" cy="11376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3D319C-4F1B-4323-9010-AA6B8C18A5AF}"/>
              </a:ext>
            </a:extLst>
          </p:cNvPr>
          <p:cNvSpPr/>
          <p:nvPr/>
        </p:nvSpPr>
        <p:spPr>
          <a:xfrm>
            <a:off x="1230688" y="3065790"/>
            <a:ext cx="9935152" cy="523220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  <p:bldP spid="3" grpId="0" animBg="1"/>
      <p:bldP spid="7" grpId="0" animBg="1"/>
      <p:bldP spid="8" grpId="0" animBg="1"/>
      <p:bldP spid="4" grpId="0" animBg="1"/>
      <p:bldP spid="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15111515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323</Words>
  <Application>Microsoft Office PowerPoint</Application>
  <PresentationFormat>Widescreen</PresentationFormat>
  <Paragraphs>47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Microsoft YaHei</vt:lpstr>
      <vt:lpstr>Arial</vt:lpstr>
      <vt:lpstr>Arial Rounded MT Bold</vt:lpstr>
      <vt:lpstr>Arial-Rounded</vt:lpstr>
      <vt:lpstr>Calibri</vt:lpstr>
      <vt:lpstr>Calibri Light</vt:lpstr>
      <vt:lpstr>Montserrat Medium</vt:lpstr>
      <vt:lpstr>Times New Roman</vt:lpstr>
      <vt:lpstr>1_Office Theme</vt:lpstr>
      <vt:lpstr>6_Office Theme</vt:lpstr>
      <vt:lpstr>4_Office Theme</vt:lpstr>
      <vt:lpstr>2_Office 主题​​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Bạn nhỏ viết thư cho bố vào dịp nào?</vt:lpstr>
      <vt:lpstr>2. Bố bạn nhỏ đang làm công việc gì ở đảo?</vt:lpstr>
      <vt:lpstr>3. Bạn nhỏ đã gửi quà gì cho bố?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win</dc:creator>
  <cp:lastModifiedBy>Hồng Đỗ</cp:lastModifiedBy>
  <cp:revision>109</cp:revision>
  <dcterms:created xsi:type="dcterms:W3CDTF">2021-05-24T09:52:12Z</dcterms:created>
  <dcterms:modified xsi:type="dcterms:W3CDTF">2024-05-21T01:00:13Z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