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9"/>
  </p:notesMasterIdLst>
  <p:sldIdLst>
    <p:sldId id="269" r:id="rId4"/>
    <p:sldId id="271" r:id="rId5"/>
    <p:sldId id="285" r:id="rId6"/>
    <p:sldId id="286" r:id="rId7"/>
    <p:sldId id="272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9" d="100"/>
          <a:sy n="59" d="100"/>
        </p:scale>
        <p:origin x="-715" y="-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30735"/>
            <a:chOff x="4539228" y="172432"/>
            <a:chExt cx="6149689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0734"/>
              <a:chOff x="4539228" y="172432"/>
              <a:chExt cx="6149689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4" t="24085" r="39512" b="65838"/>
          <a:stretch/>
        </p:blipFill>
        <p:spPr bwMode="auto">
          <a:xfrm>
            <a:off x="1661319" y="1516152"/>
            <a:ext cx="2201270" cy="10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3" t="34162" r="5196" b="28967"/>
          <a:stretch/>
        </p:blipFill>
        <p:spPr bwMode="auto">
          <a:xfrm>
            <a:off x="10576718" y="2520212"/>
            <a:ext cx="4648200" cy="59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34162" r="22336" b="49176"/>
          <a:stretch/>
        </p:blipFill>
        <p:spPr bwMode="auto">
          <a:xfrm>
            <a:off x="2065545" y="2520212"/>
            <a:ext cx="7965961" cy="267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54920" r="22035" b="30130"/>
          <a:stretch/>
        </p:blipFill>
        <p:spPr bwMode="auto">
          <a:xfrm>
            <a:off x="2270918" y="5474828"/>
            <a:ext cx="8057249" cy="23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30735"/>
            <a:chOff x="4539228" y="172432"/>
            <a:chExt cx="6149689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0734"/>
              <a:chOff x="4539228" y="172432"/>
              <a:chExt cx="6149689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474" r="39981" b="56177"/>
          <a:stretch/>
        </p:blipFill>
        <p:spPr bwMode="auto">
          <a:xfrm>
            <a:off x="1585119" y="1524000"/>
            <a:ext cx="20977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44104" r="6885" b="40679"/>
          <a:stretch/>
        </p:blipFill>
        <p:spPr bwMode="auto">
          <a:xfrm>
            <a:off x="1362825" y="2819400"/>
            <a:ext cx="13409737" cy="25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60175" r="6885" b="26150"/>
          <a:stretch/>
        </p:blipFill>
        <p:spPr bwMode="auto">
          <a:xfrm>
            <a:off x="1362826" y="5653825"/>
            <a:ext cx="13409737" cy="22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07281" y="3276600"/>
            <a:ext cx="609600" cy="609600"/>
            <a:chOff x="753226" y="4191000"/>
            <a:chExt cx="609600" cy="609600"/>
          </a:xfrm>
        </p:grpSpPr>
        <p:sp>
          <p:nvSpPr>
            <p:cNvPr id="9" name="Rounded Rectangle 8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20</a:t>
              </a:r>
              <a:endParaRPr lang="en-US" sz="2800" b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14919" y="3325156"/>
            <a:ext cx="609600" cy="609600"/>
            <a:chOff x="753226" y="4191000"/>
            <a:chExt cx="609600" cy="609600"/>
          </a:xfrm>
        </p:grpSpPr>
        <p:sp>
          <p:nvSpPr>
            <p:cNvPr id="21" name="Rounded Rectangle 20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30</a:t>
              </a:r>
              <a:endParaRPr lang="en-US" sz="28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3366" y="6439437"/>
            <a:ext cx="609600" cy="609600"/>
            <a:chOff x="753226" y="4191000"/>
            <a:chExt cx="609600" cy="609600"/>
          </a:xfrm>
        </p:grpSpPr>
        <p:sp>
          <p:nvSpPr>
            <p:cNvPr id="24" name="Rounded Rectangle 23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10</a:t>
              </a:r>
              <a:endParaRPr lang="en-US" sz="2800" b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17725" y="7131416"/>
            <a:ext cx="899483" cy="609600"/>
            <a:chOff x="637315" y="4191000"/>
            <a:chExt cx="899483" cy="609600"/>
          </a:xfrm>
        </p:grpSpPr>
        <p:sp>
          <p:nvSpPr>
            <p:cNvPr id="27" name="Rounded Rectangle 26"/>
            <p:cNvSpPr/>
            <p:nvPr/>
          </p:nvSpPr>
          <p:spPr>
            <a:xfrm>
              <a:off x="688830" y="4191000"/>
              <a:ext cx="759389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7315" y="4234190"/>
              <a:ext cx="899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1000</a:t>
              </a:r>
              <a:endParaRPr lang="en-US" sz="2400" b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96855" y="6426558"/>
            <a:ext cx="609600" cy="609600"/>
            <a:chOff x="753226" y="4191000"/>
            <a:chExt cx="609600" cy="609600"/>
          </a:xfrm>
        </p:grpSpPr>
        <p:sp>
          <p:nvSpPr>
            <p:cNvPr id="30" name="Rounded Rectangle 29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7848" y="42341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1</a:t>
              </a:r>
              <a:endParaRPr lang="en-US" sz="2800" b="1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52719" y="7048777"/>
            <a:ext cx="609600" cy="609600"/>
            <a:chOff x="753226" y="4191000"/>
            <a:chExt cx="609600" cy="609600"/>
          </a:xfrm>
        </p:grpSpPr>
        <p:sp>
          <p:nvSpPr>
            <p:cNvPr id="33" name="Rounded Rectangle 32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7786" y="42288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1</a:t>
              </a:r>
              <a:endParaRPr lang="en-US" sz="2800" b="1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205082" y="6426558"/>
            <a:ext cx="609600" cy="609600"/>
            <a:chOff x="753226" y="4191000"/>
            <a:chExt cx="609600" cy="609600"/>
          </a:xfrm>
        </p:grpSpPr>
        <p:sp>
          <p:nvSpPr>
            <p:cNvPr id="36" name="Rounded Rectangle 35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60</a:t>
              </a:r>
              <a:endParaRPr lang="en-US" sz="2800" b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207827" y="7100553"/>
            <a:ext cx="609600" cy="609600"/>
            <a:chOff x="753226" y="4191000"/>
            <a:chExt cx="609600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20</a:t>
              </a:r>
              <a:endParaRPr 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18678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30735"/>
            <a:chOff x="4539228" y="172432"/>
            <a:chExt cx="6149689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0734"/>
              <a:chOff x="4539228" y="172432"/>
              <a:chExt cx="6149689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474" r="39981" b="56177"/>
          <a:stretch/>
        </p:blipFill>
        <p:spPr bwMode="auto">
          <a:xfrm>
            <a:off x="1585119" y="1524000"/>
            <a:ext cx="20977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866542" y="2544651"/>
            <a:ext cx="11599627" cy="5423202"/>
            <a:chOff x="1567891" y="2743200"/>
            <a:chExt cx="11599627" cy="54232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" t="27653" r="55899" b="38545"/>
            <a:stretch/>
          </p:blipFill>
          <p:spPr bwMode="auto">
            <a:xfrm>
              <a:off x="1567891" y="2743200"/>
              <a:ext cx="11599627" cy="5423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623756" y="6705600"/>
              <a:ext cx="3276600" cy="146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56719" y="7543800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 cm = 30 mm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80678" y="7554532"/>
            <a:ext cx="660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bạn ve sầu dài hơn bạn kiến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96</Words>
  <Application>Microsoft Office PowerPoint</Application>
  <PresentationFormat>Custom</PresentationFormat>
  <Paragraphs>28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141</cp:revision>
  <dcterms:created xsi:type="dcterms:W3CDTF">2006-10-26T15:18:53Z</dcterms:created>
  <dcterms:modified xsi:type="dcterms:W3CDTF">2022-08-21T23:35:14Z</dcterms:modified>
</cp:coreProperties>
</file>