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0" r:id="rId3"/>
    <p:sldId id="257" r:id="rId4"/>
    <p:sldId id="258" r:id="rId5"/>
    <p:sldId id="259" r:id="rId6"/>
    <p:sldId id="260" r:id="rId7"/>
    <p:sldId id="280" r:id="rId8"/>
    <p:sldId id="300" r:id="rId9"/>
    <p:sldId id="337" r:id="rId10"/>
    <p:sldId id="336" r:id="rId11"/>
    <p:sldId id="335" r:id="rId12"/>
    <p:sldId id="338" r:id="rId13"/>
    <p:sldId id="33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97D6-4052-4762-88AD-E980D5AD2B7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6EE22-57B3-452F-94E5-21D8B635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4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7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7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7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9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49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AE5D37F-2152-48A2-A87D-3302A0BFE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F4DC9A0-626F-42E4-93D1-553ED4BAC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4785921-7D50-4EA8-9503-4EA037CE4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DCFA0-3644-40B3-AD60-B01E9D529B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F15A-31E6-4249-92E4-12F78301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77AAC-2A4D-4FFE-A92F-4B1B3D42E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77FD-A6FE-4452-922D-22909226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FF6CB-8D18-408D-A669-C54A01C8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0A4C6-EBAC-484A-99E2-09595BE8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10B9-4930-4336-9765-1FFA8338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1A0DE-8DB2-4BC0-ABAA-E57E9EC6D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8370E-87C5-421F-96F0-A48551E7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0E4BA-0E03-4F8A-BA6A-9290C83B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202B6-0C37-4689-86FB-F671F507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3EB43-D7F4-4843-8DD2-24C55EF19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56874-BD93-4276-8137-C63986FD1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6DDD7-6B25-4929-A312-674A5F33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B6C16-057E-4C59-84C6-458C9F15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5FE98-44B0-4455-96CD-33AB76F3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5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C5A46-5F42-4A0D-B12F-8A5C9C18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4A10-382B-4B56-A4F9-C4D180207A67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C3A2E-CB84-4F85-B772-7417F8A0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4E2CA-072A-46B7-BD5D-01E520A0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DFF7-3138-4BC6-AA4B-0D612B282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94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32827-359E-42B0-89D6-2DD226C9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1582-B326-4063-B620-8259ED53913F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AC98-AFCB-4F31-AE85-F67EBC58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13BD2-6A3C-44EB-A000-77969420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5B28-0F3D-4471-9D20-E7AAD7D18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8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29034-EDFE-4213-9E9C-6D698900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C841-FE1F-4F9B-926F-B01A4E736679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BB06-0814-47F2-A67E-E18423FD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9D364-B152-44EB-9D39-BA254BFE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C02E-61F6-4199-A2C9-5F8A80B67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83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AD715E-95E4-4F05-A159-B9D21185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AF7B-9E6E-4D15-AEA3-5DC1504E22AB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483D73-9861-4CAB-AC99-1478A06D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1D5257-2C8A-44BF-8982-9B8A3015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918A-F182-44B7-9641-7074F39FC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30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DD0779-554C-4092-ACB9-774B95A4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C534-A6A8-4882-9A9A-C0505E60E278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2396EE-6D85-45CB-8C0E-533322E8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646865-EA45-4BCB-BE00-189D9914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48B8-4EA8-49EA-9F7C-83E6325E3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8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48720E-B3B2-43EE-8300-F1E6C0A2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E88B-7A30-4E49-A33C-D69F905721F9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9B5B8C-BADD-447E-B086-E07188A9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4C0B63-7529-4C1B-A46F-39F9E91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6638-3B56-4DB9-913C-9D18910DD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0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C1E5BA-48F6-415D-B375-E94378AD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C339-CE8C-4945-A033-57BFD3D60768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5CAE29-C9BB-4A20-AB73-6E0CAFD3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50B924-B695-4111-B743-CCB66C46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9840-7553-4B1C-95D3-322E18EF9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481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02A092-6DEF-4E6B-A87A-A9C5718A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FE00-72DD-42AE-BA92-67437229D292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851C40-FAF5-4379-9AB9-9A6A5C0E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2CF7DE-D352-4DB9-8AE6-A9AF43FD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9A0A-190D-40F5-BA16-9AD2274BC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36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E6C8-F4C7-42C3-B360-DFE0E49D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002C-4260-4FD2-B3F1-CB48D1D8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338E-CAC5-4C47-9026-B82F8AAA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EB00D-E3C7-4809-B57A-A5980C61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6D9AB-64DB-46D3-8791-BBEFFED7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5B84AC-6E55-4174-9269-E3A3D47E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81A4-BDB3-4A2C-B8FD-E5533533897F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EBF353-3244-494B-AB8E-6E4E9A06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88F63A-CE97-4DFF-89B5-2FC56FC4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1B27-31B2-4D81-9DE8-F28F0A316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73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0E735-2669-4F90-BFF8-64B1F3A0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8510-F2F3-44B8-85C7-0D76DE2CBB14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76743-4250-46CD-8AAD-623CBE04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F1AB1-9C67-4F33-95F5-A1EE841C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5C3B-37D1-446C-816A-C4D71D2EF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82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0E8C2-8DC7-4CAF-BC17-D38D1A35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1E1F-AE7D-482D-81A0-2236A67B044C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9A02-899E-48CE-8978-0BB82128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2C1C-385F-4EBC-B095-A854FCEE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64CF-5A09-4071-B80D-A06EFACEB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6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6949-A4AD-4934-9704-B521C8AB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20CD-310B-43BC-A624-48013CB7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EB76-D47C-4A8F-B46F-6D63E8CD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C8331-92C9-42F6-A61F-766A446E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118F-DC44-4587-826B-0532EFCC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8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0224-B765-4F07-8E33-77BE7B2F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B1921-FFFE-4AD4-BAA8-1B4411C69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C9FC0-737F-4876-94F0-0E3E92F2F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E2367-F1CF-46DB-9E3F-6FA4E830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C1F9A-C0A2-4821-8193-CC8F2E1D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655B6-2D74-4B31-AA5F-0068BF1A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4532-B9DA-4BDF-9637-F4055BA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014FF-271A-4277-BD5B-A9080BA6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85C4C-853C-4682-8D39-ED9A5D869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E478B-35B2-4215-A57C-377DB7866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BA435-9A9F-4845-ACF1-2ABC6DD92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ABC60-FA72-4413-B833-E710EA1D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EBD82-2726-450E-940F-3596526F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AB039-5537-4DD1-B591-ABF405D9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DD8B-039F-4135-A5A9-2BF72CBB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5C6B3-BA64-4C6C-9FF4-B0CD6F15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3A408-D223-4C15-92AA-2E6B2290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F7CE6-EF59-4A1A-BD14-B3D3E18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A5422-96FC-497B-88B7-62A1800D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4EC0D-8E14-475D-AC69-B525BA0D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B0AA-CC78-46E7-9788-8F394AC2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E8DA-D499-4B27-BF5C-C936E466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53107-F2C1-453C-AE86-C97DD9FF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7C0A4-FBE8-499E-B233-DDE4A8DE4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530CA-EB21-4BAB-86E5-89B3E696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49225-CB6E-4343-9C03-9B2AACFE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80946-DC88-41FB-AEE7-FF43E096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2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1608-1704-4584-8933-3239F781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15206-3990-467F-992B-C82872746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BDAAF-BDB7-4ACC-9CF9-DF3653C22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C733C-4655-4E3E-BBD4-52E3EA6A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2743B-06EF-49CE-A712-3E14B4C9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0F984-DCD9-430F-9EC0-9497CD74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A3D65-37A8-4009-8BD8-1507FEF3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3E0F-802F-40FF-8B70-0B5FEDC6D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D311D-A833-4B99-BAEA-C4A946C23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02A1-6F18-48F5-9E3A-316087649A6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27FD8-2CFA-43C9-BE94-7EFD5CFA0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E5A20-BD14-488D-A85D-A4ABEA230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FEBB9-0A23-46FC-9737-3B471E090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851510-E4A8-490C-A52F-8A16817F6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017" y="275035"/>
            <a:ext cx="109719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350146A-6FD7-4738-9A87-798494760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17" y="1600200"/>
            <a:ext cx="10971967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1123-7931-4D95-B1B6-FD4DF2E18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016" y="6356748"/>
            <a:ext cx="2844364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984AF5-C663-40F5-BEF8-2C310C1FDFB4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C2F9-AF8E-4AB2-9063-D1D9A529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472" y="6356748"/>
            <a:ext cx="3861057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0AD0-938A-4C7B-88EB-943A1C4A8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20" y="6356748"/>
            <a:ext cx="2844364" cy="364331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23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3ABA3D-2353-472A-A9DC-2926368F1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91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6780" rtl="0" eaLnBrk="0" fontAlgn="base" hangingPunct="0">
        <a:spcBef>
          <a:spcPct val="0"/>
        </a:spcBef>
        <a:spcAft>
          <a:spcPct val="0"/>
        </a:spcAft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2pPr>
      <a:lvl3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3pPr>
      <a:lvl4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4pPr>
      <a:lvl5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5pPr>
      <a:lvl6pPr marL="342443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6pPr>
      <a:lvl7pPr marL="684886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7pPr>
      <a:lvl8pPr marL="1027328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8pPr>
      <a:lvl9pPr marL="1369771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840" indent="-407840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455" indent="-338876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070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64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03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37860"/>
                <a:gd name="adj2" fmla="val 6270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63814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81 chia 9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810176" y="2247592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1654" y="1071541"/>
            <a:ext cx="3101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 hàng có 9 người, 3 hàng như thế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có bao nhiêu người?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92826" y="300703"/>
            <a:ext cx="4606778" cy="1903110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36109"/>
                <a:gd name="adj2" fmla="val 7657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6435"/>
                <a:gd name="adj2" fmla="val 7654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 x 3 = 27 (người)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871653" y="2125587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2366" y="1025338"/>
            <a:ext cx="32554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 hộp có 9 bút chì. Hỏi 5 hộp như thế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có bao nhiêu bút chì?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17592" y="239553"/>
            <a:ext cx="4614432" cy="1798182"/>
            <a:chOff x="7851042" y="-180164"/>
            <a:chExt cx="4614432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851042" y="-180164"/>
              <a:ext cx="4614432" cy="2217897"/>
            </a:xfrm>
            <a:prstGeom prst="wedgeRoundRectCallout">
              <a:avLst>
                <a:gd name="adj1" fmla="val -34959"/>
                <a:gd name="adj2" fmla="val 8028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851042" y="-171406"/>
              <a:ext cx="4614432" cy="2209137"/>
            </a:xfrm>
            <a:prstGeom prst="wedgeRoundRectCallout">
              <a:avLst>
                <a:gd name="adj1" fmla="val 7012"/>
                <a:gd name="adj2" fmla="val 7996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 x 5 = 45 (bút chì)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h dep 10">
            <a:extLst>
              <a:ext uri="{FF2B5EF4-FFF2-40B4-BE49-F238E27FC236}">
                <a16:creationId xmlns:a16="http://schemas.microsoft.com/office/drawing/2014/main" id="{32A8FEE0-3B89-4C6E-BE41-E5B52DF6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" y="168446"/>
            <a:ext cx="10798356" cy="63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E28864-749E-48AE-B31E-DCD8E4FA6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22" y="2203029"/>
            <a:ext cx="7180606" cy="378531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A9D93B-1083-4145-A5CD-11F64BAE8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77" y="1357116"/>
            <a:ext cx="3152080" cy="44660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370256-BD91-4FAD-A3FB-824A4232B184}"/>
              </a:ext>
            </a:extLst>
          </p:cNvPr>
          <p:cNvSpPr/>
          <p:nvPr/>
        </p:nvSpPr>
        <p:spPr>
          <a:xfrm>
            <a:off x="837906" y="4321367"/>
            <a:ext cx="1937454" cy="631285"/>
          </a:xfrm>
          <a:prstGeom prst="roundRect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2= ?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37ACE02-E9A4-427A-8337-F9361C8644EE}"/>
              </a:ext>
            </a:extLst>
          </p:cNvPr>
          <p:cNvSpPr/>
          <p:nvPr/>
        </p:nvSpPr>
        <p:spPr>
          <a:xfrm>
            <a:off x="854075" y="5071509"/>
            <a:ext cx="1921285" cy="632851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923292-70B4-4E3F-9192-E96A4E454CF0}"/>
              </a:ext>
            </a:extLst>
          </p:cNvPr>
          <p:cNvSpPr/>
          <p:nvPr/>
        </p:nvSpPr>
        <p:spPr>
          <a:xfrm>
            <a:off x="871734" y="5823217"/>
            <a:ext cx="1903626" cy="631285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84DC9B-7127-4B64-87BD-DF829B47537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775360" y="6138860"/>
            <a:ext cx="12644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D02525-09F9-44BB-BAF0-962D26FE9F29}"/>
              </a:ext>
            </a:extLst>
          </p:cNvPr>
          <p:cNvSpPr/>
          <p:nvPr/>
        </p:nvSpPr>
        <p:spPr>
          <a:xfrm>
            <a:off x="4039827" y="5823217"/>
            <a:ext cx="1937454" cy="631284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5DD61B7-A14A-4427-87B0-C6CD533C4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7" y="668450"/>
            <a:ext cx="9991725" cy="1068421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</a:t>
            </a:r>
            <a:r>
              <a:rPr lang="vi-VN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BẢNG CHIA </a:t>
            </a:r>
            <a:r>
              <a:rPr lang="vi-VN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:a16="http://schemas.microsoft.com/office/drawing/2014/main" id="{9241A674-9C15-4DC4-876B-6DA7729EF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66" y="1285648"/>
            <a:ext cx="6349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18FC8854-AC06-4D1A-AA10-9083DFF2E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11245"/>
              </p:ext>
            </p:extLst>
          </p:nvPr>
        </p:nvGraphicFramePr>
        <p:xfrm>
          <a:off x="3504571" y="1824301"/>
          <a:ext cx="1807168" cy="4737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67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indent="290513"/>
                      <a:r>
                        <a:rPr lang="vi-VN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1 = </a:t>
                      </a:r>
                      <a:r>
                        <a:rPr lang="vi-VN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2 = </a:t>
                      </a: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3 = ?</a:t>
                      </a: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4 = ?</a:t>
                      </a: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5 = ?</a:t>
                      </a: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6 = ?</a:t>
                      </a: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7 = ?</a:t>
                      </a: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8 = ?</a:t>
                      </a: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94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9 = ?</a:t>
                      </a: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874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10 = </a:t>
                      </a: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1" marB="45721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Arrow: Right 17">
            <a:extLst>
              <a:ext uri="{FF2B5EF4-FFF2-40B4-BE49-F238E27FC236}">
                <a16:creationId xmlns:a16="http://schemas.microsoft.com/office/drawing/2014/main" id="{0002FD92-5144-4F2B-9538-050A7CA4D079}"/>
              </a:ext>
            </a:extLst>
          </p:cNvPr>
          <p:cNvSpPr/>
          <p:nvPr/>
        </p:nvSpPr>
        <p:spPr>
          <a:xfrm>
            <a:off x="5518542" y="1803951"/>
            <a:ext cx="1464188" cy="52322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highlight>
                <a:srgbClr val="FFFF00"/>
              </a:highlight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51304728-6876-444F-A780-E493B8537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77487"/>
              </p:ext>
            </p:extLst>
          </p:nvPr>
        </p:nvGraphicFramePr>
        <p:xfrm>
          <a:off x="7042823" y="1806249"/>
          <a:ext cx="1807168" cy="46938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40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vi-V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indent="290513"/>
                      <a:r>
                        <a:rPr lang="vi-VN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vi-VN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2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? 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?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?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?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9=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?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?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407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10</a:t>
                      </a:r>
                    </a:p>
                  </a:txBody>
                  <a:tcPr marT="45719" marB="45719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A42178C-C290-49A0-ACAC-CDA1277EFA47}"/>
              </a:ext>
            </a:extLst>
          </p:cNvPr>
          <p:cNvSpPr txBox="1"/>
          <p:nvPr/>
        </p:nvSpPr>
        <p:spPr>
          <a:xfrm flipH="1">
            <a:off x="4748443" y="3134939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96A508-99FC-4C94-8E92-BFB45854C579}"/>
              </a:ext>
            </a:extLst>
          </p:cNvPr>
          <p:cNvSpPr txBox="1"/>
          <p:nvPr/>
        </p:nvSpPr>
        <p:spPr>
          <a:xfrm flipH="1">
            <a:off x="4748700" y="5625671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50CB5E-4B09-47DD-8C76-EBFAC083E062}"/>
              </a:ext>
            </a:extLst>
          </p:cNvPr>
          <p:cNvSpPr txBox="1"/>
          <p:nvPr/>
        </p:nvSpPr>
        <p:spPr>
          <a:xfrm flipH="1">
            <a:off x="8269191" y="3107455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EAA63-BA14-4B58-A192-C078F1C9C9AE}"/>
              </a:ext>
            </a:extLst>
          </p:cNvPr>
          <p:cNvSpPr txBox="1"/>
          <p:nvPr/>
        </p:nvSpPr>
        <p:spPr>
          <a:xfrm flipH="1">
            <a:off x="8269191" y="3510256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BB982B-23E2-4B7D-BBBA-B8B1AE2D4F60}"/>
              </a:ext>
            </a:extLst>
          </p:cNvPr>
          <p:cNvSpPr txBox="1"/>
          <p:nvPr/>
        </p:nvSpPr>
        <p:spPr>
          <a:xfrm flipH="1">
            <a:off x="8269191" y="3935899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43D61-5BC3-49A5-9C21-E4080F687C72}"/>
              </a:ext>
            </a:extLst>
          </p:cNvPr>
          <p:cNvSpPr txBox="1"/>
          <p:nvPr/>
        </p:nvSpPr>
        <p:spPr>
          <a:xfrm flipH="1">
            <a:off x="8269191" y="4357343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5A9B7-4978-45D5-A37A-86F7375BA978}"/>
              </a:ext>
            </a:extLst>
          </p:cNvPr>
          <p:cNvSpPr txBox="1"/>
          <p:nvPr/>
        </p:nvSpPr>
        <p:spPr>
          <a:xfrm flipH="1">
            <a:off x="8269191" y="4802262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93D99C-4D43-4DCD-BC4B-07143EAE1F10}"/>
              </a:ext>
            </a:extLst>
          </p:cNvPr>
          <p:cNvSpPr txBox="1"/>
          <p:nvPr/>
        </p:nvSpPr>
        <p:spPr>
          <a:xfrm flipH="1">
            <a:off x="8269191" y="5211006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5F7E80-DB97-46AA-9624-37A5C9CDF70F}"/>
              </a:ext>
            </a:extLst>
          </p:cNvPr>
          <p:cNvSpPr txBox="1"/>
          <p:nvPr/>
        </p:nvSpPr>
        <p:spPr>
          <a:xfrm flipH="1">
            <a:off x="8269191" y="5614241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73C2B-1F83-446B-924A-96FEC73028EF}"/>
              </a:ext>
            </a:extLst>
          </p:cNvPr>
          <p:cNvSpPr txBox="1"/>
          <p:nvPr/>
        </p:nvSpPr>
        <p:spPr>
          <a:xfrm flipH="1">
            <a:off x="4748700" y="3959365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9C1F0-901D-4147-B205-768BF05B5A44}"/>
              </a:ext>
            </a:extLst>
          </p:cNvPr>
          <p:cNvSpPr txBox="1"/>
          <p:nvPr/>
        </p:nvSpPr>
        <p:spPr>
          <a:xfrm flipH="1">
            <a:off x="4748700" y="4426343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B52451-0159-4EFC-BF39-65AE588474FE}"/>
              </a:ext>
            </a:extLst>
          </p:cNvPr>
          <p:cNvSpPr txBox="1"/>
          <p:nvPr/>
        </p:nvSpPr>
        <p:spPr>
          <a:xfrm flipH="1">
            <a:off x="4748700" y="4826708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D128BD-B132-43E9-AF46-21B090B0FA67}"/>
              </a:ext>
            </a:extLst>
          </p:cNvPr>
          <p:cNvSpPr txBox="1"/>
          <p:nvPr/>
        </p:nvSpPr>
        <p:spPr>
          <a:xfrm flipH="1">
            <a:off x="4748700" y="5233149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46FA5D-E7D8-4035-8065-76F8266EDB32}"/>
              </a:ext>
            </a:extLst>
          </p:cNvPr>
          <p:cNvSpPr txBox="1"/>
          <p:nvPr/>
        </p:nvSpPr>
        <p:spPr>
          <a:xfrm flipH="1">
            <a:off x="4748443" y="3538342"/>
            <a:ext cx="481766" cy="43088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7BC222C-589E-453E-93FA-353205BAE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2" y="1715005"/>
            <a:ext cx="3048563" cy="38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9B76C5-0DC4-4176-AEC9-3201DBC5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045"/>
            <a:ext cx="10515600" cy="2456815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Bài 1: Tính nhẩm</a:t>
            </a:r>
          </a:p>
          <a:p>
            <a:pPr marL="514350" indent="-514350">
              <a:buAutoNum type="alphaLcParenR"/>
            </a:pPr>
            <a:r>
              <a:rPr lang="vi-VN" dirty="0">
                <a:latin typeface="+mj-lt"/>
              </a:rPr>
              <a:t>9 x 1 		b) 9 x 2	      c) 9 x 3 	          d) 9 x 10 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     9 x 4                      9 x 5                   9 x 6 	               9 x 0 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     9 x 7 	               9 x 8                  9 x 9                  0 x 9 </a:t>
            </a:r>
          </a:p>
          <a:p>
            <a:pPr marL="0" indent="0">
              <a:buNone/>
            </a:pPr>
            <a:endParaRPr lang="vi-VN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67B9A-202D-4611-B17E-64164110C4C1}"/>
              </a:ext>
            </a:extLst>
          </p:cNvPr>
          <p:cNvSpPr txBox="1"/>
          <p:nvPr/>
        </p:nvSpPr>
        <p:spPr>
          <a:xfrm>
            <a:off x="9595407" y="2779114"/>
            <a:ext cx="96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= 0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F8FDB-170E-4171-AD02-AC0C31AE4B22}"/>
              </a:ext>
            </a:extLst>
          </p:cNvPr>
          <p:cNvSpPr txBox="1"/>
          <p:nvPr/>
        </p:nvSpPr>
        <p:spPr>
          <a:xfrm>
            <a:off x="838200" y="4256535"/>
            <a:ext cx="10108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Lưu ý: Số 0 nhân với số nào cũng bằng 0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	  Số nào nhân với 0 cũng bằng 0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5F2E9-4A00-472D-9D6B-1FAD7A6FE554}"/>
              </a:ext>
            </a:extLst>
          </p:cNvPr>
          <p:cNvSpPr txBox="1"/>
          <p:nvPr/>
        </p:nvSpPr>
        <p:spPr>
          <a:xfrm>
            <a:off x="2309567" y="2339855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9</a:t>
            </a:r>
            <a:endParaRPr lang="en-US" sz="28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7A9F4-2F0E-48A7-A426-738E015E60E5}"/>
              </a:ext>
            </a:extLst>
          </p:cNvPr>
          <p:cNvSpPr txBox="1"/>
          <p:nvPr/>
        </p:nvSpPr>
        <p:spPr>
          <a:xfrm>
            <a:off x="2309567" y="2780843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36</a:t>
            </a:r>
            <a:endParaRPr lang="en-US" sz="28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51B8B2-9687-4B29-A832-D46A7D6F687D}"/>
              </a:ext>
            </a:extLst>
          </p:cNvPr>
          <p:cNvSpPr txBox="1"/>
          <p:nvPr/>
        </p:nvSpPr>
        <p:spPr>
          <a:xfrm>
            <a:off x="2309567" y="3292327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63</a:t>
            </a:r>
            <a:endParaRPr lang="en-US" sz="28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68D6B0-2A38-4D24-B9A8-A94E2F3643D2}"/>
              </a:ext>
            </a:extLst>
          </p:cNvPr>
          <p:cNvSpPr txBox="1"/>
          <p:nvPr/>
        </p:nvSpPr>
        <p:spPr>
          <a:xfrm>
            <a:off x="4919025" y="3318514"/>
            <a:ext cx="953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72</a:t>
            </a:r>
            <a:endParaRPr lang="en-US" sz="28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DE30F0-EC32-40AC-94B0-D90A051D7C8C}"/>
              </a:ext>
            </a:extLst>
          </p:cNvPr>
          <p:cNvSpPr txBox="1"/>
          <p:nvPr/>
        </p:nvSpPr>
        <p:spPr>
          <a:xfrm>
            <a:off x="9728762" y="3296839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0</a:t>
            </a:r>
            <a:endParaRPr lang="en-US" sz="28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04723-EF1E-4998-97CE-3DFCC5642541}"/>
              </a:ext>
            </a:extLst>
          </p:cNvPr>
          <p:cNvSpPr txBox="1"/>
          <p:nvPr/>
        </p:nvSpPr>
        <p:spPr>
          <a:xfrm>
            <a:off x="9698611" y="2784609"/>
            <a:ext cx="110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0</a:t>
            </a:r>
            <a:endParaRPr lang="en-US" sz="28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76EA50-B79C-445C-9B4B-B80E5F5669C3}"/>
              </a:ext>
            </a:extLst>
          </p:cNvPr>
          <p:cNvSpPr txBox="1"/>
          <p:nvPr/>
        </p:nvSpPr>
        <p:spPr>
          <a:xfrm>
            <a:off x="9698611" y="2286705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90</a:t>
            </a:r>
            <a:endParaRPr lang="en-US" sz="28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60810E-1ED6-4D03-8484-481D5C2A966F}"/>
              </a:ext>
            </a:extLst>
          </p:cNvPr>
          <p:cNvSpPr txBox="1"/>
          <p:nvPr/>
        </p:nvSpPr>
        <p:spPr>
          <a:xfrm>
            <a:off x="7212625" y="3309052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81</a:t>
            </a:r>
            <a:endParaRPr lang="en-US" sz="280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0914A9-C9CB-45BF-B522-7C368EE0F708}"/>
              </a:ext>
            </a:extLst>
          </p:cNvPr>
          <p:cNvSpPr txBox="1"/>
          <p:nvPr/>
        </p:nvSpPr>
        <p:spPr>
          <a:xfrm>
            <a:off x="7229378" y="2780843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54</a:t>
            </a:r>
            <a:endParaRPr lang="en-US" sz="2800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D4334B-2216-4AD7-B163-87D6A21A8B70}"/>
              </a:ext>
            </a:extLst>
          </p:cNvPr>
          <p:cNvSpPr txBox="1"/>
          <p:nvPr/>
        </p:nvSpPr>
        <p:spPr>
          <a:xfrm>
            <a:off x="7198151" y="2300480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27</a:t>
            </a:r>
            <a:endParaRPr lang="en-US" sz="2800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8611AB-1AE3-468F-99E5-DD32B5FCA057}"/>
              </a:ext>
            </a:extLst>
          </p:cNvPr>
          <p:cNvSpPr txBox="1"/>
          <p:nvPr/>
        </p:nvSpPr>
        <p:spPr>
          <a:xfrm>
            <a:off x="4887798" y="2809925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45</a:t>
            </a:r>
            <a:endParaRPr lang="en-US" sz="28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3F998-6039-4665-BB90-8FAEE44B0C92}"/>
              </a:ext>
            </a:extLst>
          </p:cNvPr>
          <p:cNvSpPr txBox="1"/>
          <p:nvPr/>
        </p:nvSpPr>
        <p:spPr>
          <a:xfrm>
            <a:off x="4887798" y="2330865"/>
            <a:ext cx="8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= 18</a:t>
            </a:r>
            <a:endParaRPr lang="en-US" sz="28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3087DD-8314-4943-B0F5-5F6F34FE1A6E}"/>
              </a:ext>
            </a:extLst>
          </p:cNvPr>
          <p:cNvSpPr txBox="1"/>
          <p:nvPr/>
        </p:nvSpPr>
        <p:spPr>
          <a:xfrm>
            <a:off x="9613986" y="3292327"/>
            <a:ext cx="96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= 0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7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84 -0.14352 L 0.24284 0.1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3 -0.02199 L 0.22343 0.2280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22496F-5715-471D-B6D7-75AC1A1DB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55" y="3530313"/>
            <a:ext cx="1902862" cy="15129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7A1867-E161-42CF-89E9-F2F15F23E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17" y="3632604"/>
            <a:ext cx="1990096" cy="14885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920F949-CBBA-4378-AC1E-C3ECD7217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06" y="3629799"/>
            <a:ext cx="1902862" cy="143494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1924C8-382B-4375-937F-6F5AF2E1B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8" t="4576" r="14316" b="8889"/>
          <a:stretch/>
        </p:blipFill>
        <p:spPr>
          <a:xfrm>
            <a:off x="2078258" y="2767577"/>
            <a:ext cx="1188720" cy="714015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41079F-114A-4363-860B-DB8ACA1B3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77" y="3648258"/>
            <a:ext cx="1707905" cy="1472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85A8DC-2C28-4385-9242-3B8DCFC50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66" y="2714240"/>
            <a:ext cx="1532342" cy="871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F04201-F230-4A51-92EF-189E27F6DD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4" y="2688310"/>
            <a:ext cx="1596157" cy="871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C2B208-1C96-4846-BFFF-D73B49FD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82" y="2688310"/>
            <a:ext cx="1420268" cy="8251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981ABD4-F2F3-4F65-B6F3-7FE7B8DB4B3C}"/>
              </a:ext>
            </a:extLst>
          </p:cNvPr>
          <p:cNvSpPr txBox="1"/>
          <p:nvPr/>
        </p:nvSpPr>
        <p:spPr>
          <a:xfrm>
            <a:off x="1100137" y="173648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Bài 2: Hai phép tính nào dưới đây có cùng kết quả?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2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6.25E-7 0.00023 L 0.05573 0.00694 C 0.05612 0.00694 0.06263 0.00856 0.06341 0.00879 C 0.09115 0.02083 0.1181 0.03796 0.14635 0.0449 C 0.14779 0.04513 0.14909 0.04537 0.15039 0.04583 C 0.16771 0.053 0.18529 0.05787 0.20221 0.06759 C 0.20339 0.06828 0.20443 0.06898 0.20586 0.06967 L 0.23151 0.0831 C 0.2332 0.08379 0.23581 0.08541 0.23581 0.08564 C 0.23685 0.08611 0.23776 0.08773 0.2388 0.08842 C 0.24753 0.09328 0.25638 0.09745 0.26524 0.10162 C 0.26602 0.10208 0.2668 0.10231 0.26758 0.10277 L 0.30013 0.12129 C 0.30078 0.12152 0.3013 0.12291 0.30182 0.12338 C 0.31992 0.13703 0.30599 0.1243 0.31328 0.13263 C 0.31615 0.13564 0.32201 0.14213 0.32201 0.14259 " pathEditMode="relative" rAng="0" ptsTypes="AAAAAAAAAAAAAAA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6.25E-7 7.40741E-7 C -0.00117 0.00231 -0.00208 0.00509 -0.00326 0.00741 C -0.00378 0.00833 -0.00456 0.0081 -0.00521 0.00856 C -0.00586 0.00903 -0.00638 0.00995 -0.00716 0.01042 C -0.00833 0.01157 -0.00964 0.0118 -0.01081 0.01273 C -0.03216 0.0294 0.00456 0.00255 -0.01458 0.0162 L -0.0655 0.05255 C -0.08164 0.06412 -0.04766 0.03796 -0.10182 0.08102 C -0.1026 0.08171 -0.10339 0.08241 -0.1043 0.08333 C -0.11029 0.08935 -0.11667 0.09537 -0.1224 0.10185 C -0.1237 0.10347 -0.125 0.10463 -0.12617 0.10648 C -0.13932 0.12593 -0.13425 0.11968 -0.14076 0.12731 C -0.14206 0.13102 -0.14375 0.13449 -0.14505 0.13819 C -0.14557 0.14028 -0.14596 0.14236 -0.14701 0.14398 C -0.14766 0.14537 -0.14857 0.14606 -0.14935 0.14699 C -0.15104 0.14884 -0.15273 0.15069 -0.15443 0.15255 L -0.15612 0.15509 " pathEditMode="relative" rAng="0" ptsTypes="AAAAAAAAAAAAAAAA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61E-17 7.37257E-18 L -2.22261E-17 7.37257E-18 L 0.01471 0.0081 C 0.02057 0.01134 0.02643 0.01412 0.03203 0.01759 C 0.03958 0.02199 0.0474 0.02593 0.05469 0.03125 C 0.05964 0.03472 0.06406 0.03958 0.06888 0.04352 C 0.07201 0.0463 0.07552 0.04792 0.07865 0.05093 C 0.08398 0.05602 0.08815 0.06458 0.09414 0.06782 C 0.10703 0.07477 0.10286 0.07199 0.1263 0.1 C 0.12956 0.10394 0.13281 0.10764 0.13607 0.11134 C 0.13672 0.11227 0.13724 0.11366 0.13789 0.11481 C 0.14036 0.11782 0.14271 0.1206 0.14505 0.12407 C 0.14805 0.12847 0.15065 0.13287 0.15352 0.1375 C 0.15404 0.13866 0.15482 0.13958 0.15547 0.14074 C 0.15716 0.14444 0.15807 0.14954 0.16055 0.15208 L 0.1625 0.15417 L 0.16328 0.15764 L 0.16328 0.15787 " pathEditMode="relative" rAng="0" ptsTypes="AAAAAAAAAAAAAAAA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787 L 0.00196 -0.00787 C 0.00039 -0.00579 -0.00091 -0.00325 -0.00247 -0.00139 C -0.00364 4.44444E-6 -0.00846 0.00092 -0.00872 0.00092 C -0.00963 0.00115 -0.01041 0.00162 -0.01119 0.00208 L -0.02317 0.00648 C -0.02695 0.01111 -0.02369 0.00787 -0.03125 0.00972 C -0.03359 0.01041 -0.0358 0.01111 -0.03815 0.01203 C -0.04479 0.01481 -0.05143 0.01805 -0.05807 0.02083 C -0.05898 0.02129 -0.05976 0.02152 -0.06067 0.02199 C -0.06119 0.02245 -0.06185 0.02291 -0.0625 0.02314 C -0.06875 0.02546 -0.075 0.02754 -0.08125 0.02986 C -0.0819 0.03009 -0.08242 0.03078 -0.08307 0.03101 C -0.08685 0.03217 -0.09062 0.0331 -0.0944 0.03425 C -0.09518 0.03449 -0.09609 0.03495 -0.09687 0.03541 C -0.10208 0.03726 -0.10729 0.03888 -0.1125 0.04097 C -0.11367 0.04143 -0.11458 0.04282 -0.11562 0.04305 C -0.12226 0.0456 -0.1289 0.04768 -0.13567 0.04976 C -0.13711 0.05023 -0.13854 0.05046 -0.13997 0.05092 C -0.14609 0.053 -0.15234 0.05416 -0.1582 0.05763 C -0.16823 0.06365 -0.1789 0.06643 -0.18945 0.06875 L -0.21198 0.08217 L -0.2138 0.0831 C -0.21797 0.08564 -0.222 0.08912 -0.2263 0.09097 C -0.23528 0.0949 -0.22539 0.0905 -0.24687 0.10208 C -0.25351 0.10555 -0.25026 0.1 -0.2625 0.11088 C -0.27916 0.12569 -0.26067 0.11018 -0.27005 0.11643 C -0.272 0.11782 -0.27369 0.11967 -0.27565 0.12106 C -0.27812 0.12268 -0.28073 0.12384 -0.2832 0.12546 C -0.28385 0.12569 -0.2845 0.12615 -0.28502 0.12662 C -0.28646 0.12754 -0.28802 0.1287 -0.28945 0.12986 C -0.29192 0.13194 -0.29427 0.13495 -0.29687 0.13657 C -0.29883 0.13773 -0.30078 0.13842 -0.3026 0.13981 C -0.30898 0.14467 -0.29922 0.13981 -0.3069 0.14328 C -0.30729 0.14421 -0.30755 0.1456 -0.3082 0.14652 C -0.30885 0.14768 -0.30989 0.14791 -0.31067 0.14884 C -0.31133 0.14953 -0.31198 0.15023 -0.3125 0.15092 C -0.31588 0.15578 -0.31302 0.153 -0.31562 0.15555 " pathEditMode="relative" ptsTypes="AAAAAAAAAAAAAAAAAAAAAAAAAAAAAAAAAA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38055"/>
                <a:gd name="adj2" fmla="val 6310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3516"/>
                <a:gd name="adj2" fmla="val 6017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36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39222"/>
                <a:gd name="adj2" fmla="val 6391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5852"/>
                <a:gd name="adj2" fmla="val 5977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vi-VN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 chia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0001"/>
                <a:gd name="adj2" fmla="val 6351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5268"/>
                <a:gd name="adj2" fmla="val 6219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chia 9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395</Words>
  <Application>Microsoft Office PowerPoint</Application>
  <PresentationFormat>Widescreen</PresentationFormat>
  <Paragraphs>90</Paragraphs>
  <Slides>13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Times New Roman</vt:lpstr>
      <vt:lpstr>字魂107号-萌趣欢乐体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26</cp:revision>
  <dcterms:created xsi:type="dcterms:W3CDTF">2022-10-02T08:48:43Z</dcterms:created>
  <dcterms:modified xsi:type="dcterms:W3CDTF">2023-10-05T01:24:19Z</dcterms:modified>
</cp:coreProperties>
</file>