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89" r:id="rId2"/>
    <p:sldId id="257" r:id="rId3"/>
    <p:sldId id="283" r:id="rId4"/>
    <p:sldId id="379" r:id="rId5"/>
    <p:sldId id="380" r:id="rId6"/>
    <p:sldId id="381" r:id="rId7"/>
    <p:sldId id="382" r:id="rId8"/>
    <p:sldId id="386" r:id="rId9"/>
    <p:sldId id="262" r:id="rId10"/>
    <p:sldId id="273" r:id="rId11"/>
    <p:sldId id="274" r:id="rId12"/>
    <p:sldId id="260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387" r:id="rId21"/>
    <p:sldId id="263" r:id="rId22"/>
    <p:sldId id="264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Gluten"/>
      <p:regular r:id="rId30"/>
      <p:bold r:id="rId31"/>
    </p:embeddedFont>
    <p:embeddedFont>
      <p:font typeface="Muli Regular Bold" panose="020B0604020202020204" charset="0"/>
      <p:regular r:id="rId32"/>
    </p:embeddedFont>
    <p:embeddedFont>
      <p:font typeface="Open Sans" panose="020B0606030504020204" pitchFamily="34" charset="0"/>
      <p:regular r:id="rId33"/>
      <p:bold r:id="rId34"/>
      <p:italic r:id="rId35"/>
      <p:boldItalic r:id="rId36"/>
    </p:embeddedFont>
    <p:embeddedFont>
      <p:font typeface="Sigmar One" panose="020B0604020202020204" charset="0"/>
      <p:regular r:id="rId37"/>
    </p:embeddedFont>
    <p:embeddedFont>
      <p:font typeface="Tahoma" panose="020B0604030504040204" pitchFamily="3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82020"/>
    <a:srgbClr val="FFE921"/>
    <a:srgbClr val="73CCFB"/>
    <a:srgbClr val="68CEFF"/>
    <a:srgbClr val="FFFFFF"/>
    <a:srgbClr val="C377AA"/>
    <a:srgbClr val="FBA1B4"/>
    <a:srgbClr val="FF99FF"/>
    <a:srgbClr val="8E7F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63" d="100"/>
          <a:sy n="63" d="100"/>
        </p:scale>
        <p:origin x="76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1B0CD-52FE-482C-A2E0-27A91267E2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56C229-1E3C-4F39-8CB9-BBAA089AC0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C28789-42DB-4D89-9DC9-BABC10892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66628-9047-4B59-B554-E15ECE294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4C83D5-9627-424D-AF1C-053C1CE40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5360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09E09-2EA3-4688-AECE-F09F9E928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5505D2-55D6-46AC-988D-A104D996D9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D40384-3EC7-4191-8DD0-878EA5AB8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295B4D1-6E8E-4980-9776-5574888483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44E50C-F44E-45C4-A850-A8118FFA7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6107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D212353-1371-486E-B8A1-713F902035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97F0392-B2D9-4804-89A2-106A64F50B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386FDA-89D9-4C13-8D3D-5DCB33D33E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67ACD-91D9-4236-929B-FB897FF2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1C98A-2F5A-450C-9425-1CBDD36F5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0910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B5D25D-49EF-43A0-A0BE-9B2059784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BE6CB-DA62-4F5B-B37C-A5EC552532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2FAEF2-71AB-4FBD-8152-767235FD8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D97880-59D4-41EE-82E8-00CEC0133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F49250-4E50-46B7-8B31-C541E64D4B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242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83842-EA91-4A09-9CE4-4FC03A042F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BF8406-F7E9-460B-853F-03EF27F60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E625B-F297-4529-8447-F8CE6B35A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7C86D9-1474-4511-A15C-C27831FDA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C28F3-EA2C-4937-A8D0-C1B3BC58D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9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127DD9-A1EA-47D8-A132-DF0C026DA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B4BC96-1C6B-4BF7-BF1F-F2B0433F77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232B35-6D29-4951-A22A-C2739CB190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3B3508-9317-4BB7-AE70-950EED759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399BF6-B380-40EC-B1B8-96417DC386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2A9FBC-AF7F-4677-BDAB-98524C2EF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664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AD7E6-5F51-4EB0-9F2E-6F4B6DF41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7A5B8F-0090-4CA3-865E-2D686A8BE9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913C5A-7A9A-419E-A961-304974DACA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E7DED1-3326-4DA6-A234-F79C1D4B769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E16868-4278-449E-818B-C11F5690A8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323A45C-C708-45E3-BF2F-1D9F4C131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FA8ECC-798B-42CE-901E-7AED5F173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CEC0287-EC40-47FA-886E-509068A432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914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92930-CADD-4E51-B5AA-306BBDF47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4CB6AD-6A92-4A15-A4C8-4C63D0E11E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6EE343C-5E3C-4E98-B452-D42FEBA1FD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EB48690-4D37-4E68-9939-C3E08E5540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80CDD0-0F2A-4E11-AA76-FF51085B0E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D6164AD-4569-4A96-B079-34C2E9820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5F07D6-2DBA-4B88-9DA9-2872D454A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514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B5E79-2B90-4F0B-828F-C44A007507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EC698-59C8-496F-BF28-3BC17BC979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3CB59E-D887-41BB-9A7D-BC6078E9AE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D9A5F5-FA19-41D3-A70D-542F3CCBE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9C57C8-0277-47B1-8FEE-E8A6FEB4FF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2CB0BB-903F-4DA5-9A85-D26BE9FAE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339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66633-F2B1-42DD-AF73-DBC8E4832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270BDC-0DE7-495C-AF43-5C456A8117C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145D6A-7F04-4CEC-97A6-EF16577AC58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D16C2-3E6B-4853-89A3-2AB523571C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05DEE6-C437-4B30-B18E-44676C80E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0869567-0354-4542-8AE2-737A5EF72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0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04BD83D-0D8C-4280-9E96-B107FBBC97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AEA6F5-FF72-40FF-90A9-A63DB08791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EE59-5F36-43FD-86C5-A88926764E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28E1AA-F41F-4B6C-81A5-661717D110C0}" type="datetimeFigureOut">
              <a:rPr lang="en-US" smtClean="0"/>
              <a:t>12/13/23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913EAD-FF98-46D3-A3CE-75F677888C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95DD9-BD6E-439A-B664-84B7489C08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3E6B3E-E339-43D6-BDD1-2545C4A23A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1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microsoft.com/office/2007/relationships/hdphoto" Target="../media/hdphoto4.wdp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39.png"/><Relationship Id="rId7" Type="http://schemas.openxmlformats.org/officeDocument/2006/relationships/image" Target="../media/image41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6.wdp"/><Relationship Id="rId5" Type="http://schemas.openxmlformats.org/officeDocument/2006/relationships/image" Target="../media/image40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9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49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gif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11" Type="http://schemas.openxmlformats.org/officeDocument/2006/relationships/image" Target="../media/image13.jpg"/><Relationship Id="rId5" Type="http://schemas.openxmlformats.org/officeDocument/2006/relationships/image" Target="../media/image7.png"/><Relationship Id="rId10" Type="http://schemas.openxmlformats.org/officeDocument/2006/relationships/image" Target="../media/image12.gif"/><Relationship Id="rId4" Type="http://schemas.openxmlformats.org/officeDocument/2006/relationships/image" Target="../media/image6.png"/><Relationship Id="rId9" Type="http://schemas.openxmlformats.org/officeDocument/2006/relationships/image" Target="../media/image1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8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7.png"/><Relationship Id="rId5" Type="http://schemas.microsoft.com/office/2007/relationships/media" Target="../media/media3.mp4"/><Relationship Id="rId10" Type="http://schemas.openxmlformats.org/officeDocument/2006/relationships/image" Target="../media/image16.png"/><Relationship Id="rId4" Type="http://schemas.openxmlformats.org/officeDocument/2006/relationships/audio" Target="../media/media1.mp3"/><Relationship Id="rId9" Type="http://schemas.openxmlformats.org/officeDocument/2006/relationships/image" Target="../media/image15.png"/><Relationship Id="rId1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9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6.png"/><Relationship Id="rId3" Type="http://schemas.microsoft.com/office/2007/relationships/media" Target="../media/media1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20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video" Target="../media/media3.mp4"/><Relationship Id="rId11" Type="http://schemas.openxmlformats.org/officeDocument/2006/relationships/image" Target="../media/image18.png"/><Relationship Id="rId5" Type="http://schemas.microsoft.com/office/2007/relationships/media" Target="../media/media3.mp4"/><Relationship Id="rId10" Type="http://schemas.openxmlformats.org/officeDocument/2006/relationships/image" Target="../media/image14.png"/><Relationship Id="rId4" Type="http://schemas.openxmlformats.org/officeDocument/2006/relationships/audio" Target="../media/media1.mp3"/><Relationship Id="rId9" Type="http://schemas.openxmlformats.org/officeDocument/2006/relationships/image" Target="../media/image17.png"/><Relationship Id="rId1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png"/><Relationship Id="rId5" Type="http://schemas.openxmlformats.org/officeDocument/2006/relationships/image" Target="../media/image13.jpg"/><Relationship Id="rId4" Type="http://schemas.openxmlformats.org/officeDocument/2006/relationships/image" Target="../media/image12.gif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F71EE1A-0146-6E1F-3573-C027A685818D}"/>
              </a:ext>
            </a:extLst>
          </p:cNvPr>
          <p:cNvSpPr txBox="1"/>
          <p:nvPr/>
        </p:nvSpPr>
        <p:spPr>
          <a:xfrm>
            <a:off x="2189473" y="527970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A6F824A-F998-D290-5066-4BD0B0859B47}"/>
              </a:ext>
            </a:extLst>
          </p:cNvPr>
          <p:cNvSpPr txBox="1"/>
          <p:nvPr/>
        </p:nvSpPr>
        <p:spPr>
          <a:xfrm>
            <a:off x="3146408" y="560579"/>
            <a:ext cx="880803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F09E96B-EF43-1FD9-AC99-D00236FE2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92" b="89011" l="1778" r="94667">
                        <a14:foregroundMark x1="48889" y1="48352" x2="53778" y2="59341"/>
                        <a14:foregroundMark x1="56000" y1="48352" x2="56444" y2="62637"/>
                        <a14:foregroundMark x1="68444" y1="41758" x2="74222" y2="51648"/>
                        <a14:foregroundMark x1="47111" y1="40659" x2="47111" y2="40659"/>
                        <a14:foregroundMark x1="55556" y1="38462" x2="55556" y2="38462"/>
                        <a14:foregroundMark x1="9333" y1="27473" x2="36000" y2="34066"/>
                        <a14:foregroundMark x1="36000" y1="34066" x2="56889" y2="34066"/>
                        <a14:foregroundMark x1="9778" y1="15385" x2="53333" y2="20879"/>
                        <a14:foregroundMark x1="58667" y1="14286" x2="82667" y2="28571"/>
                        <a14:foregroundMark x1="82222" y1="14286" x2="95111" y2="26374"/>
                        <a14:foregroundMark x1="82222" y1="40659" x2="86667" y2="73626"/>
                        <a14:foregroundMark x1="79111" y1="58242" x2="78667" y2="83516"/>
                        <a14:foregroundMark x1="64444" y1="79121" x2="89333" y2="75824"/>
                        <a14:foregroundMark x1="30667" y1="78022" x2="54667" y2="78022"/>
                        <a14:foregroundMark x1="1778" y1="48352" x2="34222" y2="63736"/>
                        <a14:foregroundMark x1="37333" y1="50549" x2="40444" y2="63736"/>
                        <a14:foregroundMark x1="39111" y1="50549" x2="42667" y2="7252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589" y="1814495"/>
            <a:ext cx="3214790" cy="182385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7B6F9F-C6FB-5FD9-A6EF-17AC039F5FF2}"/>
              </a:ext>
            </a:extLst>
          </p:cNvPr>
          <p:cNvSpPr txBox="1"/>
          <p:nvPr/>
        </p:nvSpPr>
        <p:spPr>
          <a:xfrm>
            <a:off x="2743529" y="1624370"/>
            <a:ext cx="831866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E820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 NHÂN 6  BẢNG CHIA 6 </a:t>
            </a: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en-US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4" descr="Vector Trẻ em vui vẻ với số hình khối | Thư viện stock vector đẹp miễn phí">
            <a:extLst>
              <a:ext uri="{FF2B5EF4-FFF2-40B4-BE49-F238E27FC236}">
                <a16:creationId xmlns:a16="http://schemas.microsoft.com/office/drawing/2014/main" id="{DF081EAD-C467-555A-1DE1-3E306A9A13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4393990"/>
            <a:ext cx="3230843" cy="23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545F143-E0BB-439B-A834-8003D7D59E4E}"/>
              </a:ext>
            </a:extLst>
          </p:cNvPr>
          <p:cNvSpPr txBox="1"/>
          <p:nvPr/>
        </p:nvSpPr>
        <p:spPr>
          <a:xfrm>
            <a:off x="7233141" y="4021470"/>
            <a:ext cx="3829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Yến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69DEED-ACFC-4B6E-94EE-DAA37CB3EA09}"/>
              </a:ext>
            </a:extLst>
          </p:cNvPr>
          <p:cNvSpPr txBox="1"/>
          <p:nvPr/>
        </p:nvSpPr>
        <p:spPr>
          <a:xfrm>
            <a:off x="4049930" y="463093"/>
            <a:ext cx="4653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Bộ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Kết</a:t>
            </a:r>
            <a:r>
              <a:rPr lang="en-US" dirty="0"/>
              <a:t> </a:t>
            </a:r>
            <a:r>
              <a:rPr lang="en-US" dirty="0" err="1"/>
              <a:t>nối</a:t>
            </a:r>
            <a:r>
              <a:rPr lang="en-US" dirty="0"/>
              <a:t> tri </a:t>
            </a:r>
            <a:r>
              <a:rPr lang="en-US" dirty="0" err="1"/>
              <a:t>thức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Cuộc</a:t>
            </a:r>
            <a:r>
              <a:rPr lang="en-US" dirty="0"/>
              <a:t> </a:t>
            </a:r>
            <a:r>
              <a:rPr lang="en-US" dirty="0" err="1"/>
              <a:t>sống</a:t>
            </a:r>
            <a:r>
              <a:rPr lang="en-US" dirty="0"/>
              <a:t> – </a:t>
            </a:r>
            <a:r>
              <a:rPr lang="en-US" dirty="0" err="1"/>
              <a:t>Tập</a:t>
            </a:r>
            <a:r>
              <a:rPr lang="en-US" dirty="0"/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05019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E1269AD4-3946-4194-B643-48594BB219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58" y="155208"/>
            <a:ext cx="2278577" cy="96782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F44B183-71EB-4277-989F-A14D161FB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6941" y="1340473"/>
            <a:ext cx="8656720" cy="547649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9" name="Cloud 8">
            <a:extLst>
              <a:ext uri="{FF2B5EF4-FFF2-40B4-BE49-F238E27FC236}">
                <a16:creationId xmlns:a16="http://schemas.microsoft.com/office/drawing/2014/main" id="{B1C7DA46-A749-4EBC-ABB8-2F555DFDB8C4}"/>
              </a:ext>
            </a:extLst>
          </p:cNvPr>
          <p:cNvSpPr/>
          <p:nvPr/>
        </p:nvSpPr>
        <p:spPr>
          <a:xfrm>
            <a:off x="6473397" y="905590"/>
            <a:ext cx="5325026" cy="2787521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B7093DD-7941-4065-B65F-C9E97B7E6C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6411259">
            <a:off x="6714149" y="1114568"/>
            <a:ext cx="1692232" cy="169223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2D14B94-F4DA-4080-BDA1-79A9583403A4}"/>
              </a:ext>
            </a:extLst>
          </p:cNvPr>
          <p:cNvSpPr txBox="1"/>
          <p:nvPr/>
        </p:nvSpPr>
        <p:spPr>
          <a:xfrm>
            <a:off x="8065478" y="1527856"/>
            <a:ext cx="32713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 con bọ rùa có 6 chấm ở cánh. Hỏi 4 con bọ rùa như vậy có bao nhiêu chấm ở cánh?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BFB6762-2CBC-41D5-98C1-3778B7BF9ED8}"/>
              </a:ext>
            </a:extLst>
          </p:cNvPr>
          <p:cNvSpPr/>
          <p:nvPr/>
        </p:nvSpPr>
        <p:spPr>
          <a:xfrm>
            <a:off x="1910862" y="4295073"/>
            <a:ext cx="6482861" cy="25218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72870E8-0071-46E4-9C68-34E9B062D866}"/>
              </a:ext>
            </a:extLst>
          </p:cNvPr>
          <p:cNvSpPr txBox="1"/>
          <p:nvPr/>
        </p:nvSpPr>
        <p:spPr>
          <a:xfrm>
            <a:off x="2673714" y="4289135"/>
            <a:ext cx="1857255" cy="649188"/>
          </a:xfrm>
          <a:prstGeom prst="flowChartTerminator">
            <a:avLst/>
          </a:prstGeom>
          <a:solidFill>
            <a:srgbClr val="FBA1B4"/>
          </a:solidFill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B5B30FD-1375-4EB1-B853-2A7529B3661C}"/>
              </a:ext>
            </a:extLst>
          </p:cNvPr>
          <p:cNvSpPr txBox="1"/>
          <p:nvPr/>
        </p:nvSpPr>
        <p:spPr>
          <a:xfrm>
            <a:off x="2561492" y="5014560"/>
            <a:ext cx="2836985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+ 6 + 6 + 6 = 24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1E13388-46DC-4EF4-AC4B-00A4A907150C}"/>
              </a:ext>
            </a:extLst>
          </p:cNvPr>
          <p:cNvSpPr txBox="1"/>
          <p:nvPr/>
        </p:nvSpPr>
        <p:spPr>
          <a:xfrm>
            <a:off x="2561492" y="5836618"/>
            <a:ext cx="1822940" cy="649188"/>
          </a:xfrm>
          <a:prstGeom prst="flowChartTerminator">
            <a:avLst/>
          </a:prstGeom>
          <a:noFill/>
          <a:ln w="38100">
            <a:solidFill>
              <a:srgbClr val="C377AA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 x 4  = 24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3640C9A1-E251-425D-A5CF-3D767DF04B91}"/>
              </a:ext>
            </a:extLst>
          </p:cNvPr>
          <p:cNvCxnSpPr>
            <a:stCxn id="16" idx="3"/>
          </p:cNvCxnSpPr>
          <p:nvPr/>
        </p:nvCxnSpPr>
        <p:spPr>
          <a:xfrm>
            <a:off x="4384432" y="6161212"/>
            <a:ext cx="838199" cy="512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BC7D686D-1463-4911-9D86-A76319659C14}"/>
              </a:ext>
            </a:extLst>
          </p:cNvPr>
          <p:cNvSpPr txBox="1"/>
          <p:nvPr/>
        </p:nvSpPr>
        <p:spPr>
          <a:xfrm>
            <a:off x="5281818" y="5818402"/>
            <a:ext cx="1687554" cy="649188"/>
          </a:xfrm>
          <a:prstGeom prst="flowChartTerminator">
            <a:avLst/>
          </a:prstGeom>
          <a:noFill/>
          <a:ln w="38100">
            <a:solidFill>
              <a:srgbClr val="00B050"/>
            </a:solidFill>
            <a:prstDash val="dashDot"/>
          </a:ln>
        </p:spPr>
        <p:txBody>
          <a:bodyPr wrap="square" rtlCol="0">
            <a:spAutoFit/>
          </a:bodyPr>
          <a:lstStyle/>
          <a:p>
            <a:r>
              <a:rPr lang="en-US" sz="2400" b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 : 6 = 4</a:t>
            </a:r>
          </a:p>
        </p:txBody>
      </p:sp>
    </p:spTree>
    <p:extLst>
      <p:ext uri="{BB962C8B-B14F-4D97-AF65-F5344CB8AC3E}">
        <p14:creationId xmlns:p14="http://schemas.microsoft.com/office/powerpoint/2010/main" val="1339834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  <p:bldP spid="16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843F77-7DC5-4146-BF01-CD23BD71F5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42D6C2-18FC-4D27-B4C2-B7DE14EB63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00" y="1065600"/>
            <a:ext cx="5227950" cy="56101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Content Placeholder 4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A1217676-2E48-46EF-9D6C-ACEC5A4042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158" y="175049"/>
            <a:ext cx="2278577" cy="967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FA36A-F182-4300-9FE9-81AFC2BD4300}"/>
              </a:ext>
            </a:extLst>
          </p:cNvPr>
          <p:cNvSpPr txBox="1"/>
          <p:nvPr/>
        </p:nvSpPr>
        <p:spPr>
          <a:xfrm>
            <a:off x="4651200" y="3060000"/>
            <a:ext cx="496800" cy="415498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41FD78-C3AD-484D-B4B9-A203C6B82255}"/>
              </a:ext>
            </a:extLst>
          </p:cNvPr>
          <p:cNvSpPr txBox="1"/>
          <p:nvPr/>
        </p:nvSpPr>
        <p:spPr>
          <a:xfrm>
            <a:off x="4651200" y="3464497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2891B80-D7BE-4599-B94A-FE1269CAD0D5}"/>
              </a:ext>
            </a:extLst>
          </p:cNvPr>
          <p:cNvSpPr txBox="1"/>
          <p:nvPr/>
        </p:nvSpPr>
        <p:spPr>
          <a:xfrm>
            <a:off x="4651200" y="3857563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7A5D14A-6C26-49CA-92CC-850470D0BCA3}"/>
              </a:ext>
            </a:extLst>
          </p:cNvPr>
          <p:cNvSpPr txBox="1"/>
          <p:nvPr/>
        </p:nvSpPr>
        <p:spPr>
          <a:xfrm>
            <a:off x="4651200" y="4341252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36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725070-C91D-4957-9577-8939D291135D}"/>
              </a:ext>
            </a:extLst>
          </p:cNvPr>
          <p:cNvSpPr txBox="1"/>
          <p:nvPr/>
        </p:nvSpPr>
        <p:spPr>
          <a:xfrm>
            <a:off x="4651200" y="4812420"/>
            <a:ext cx="5136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523101-90AF-4AE6-BC08-6CAE07CF6272}"/>
              </a:ext>
            </a:extLst>
          </p:cNvPr>
          <p:cNvSpPr txBox="1"/>
          <p:nvPr/>
        </p:nvSpPr>
        <p:spPr>
          <a:xfrm>
            <a:off x="4659600" y="52384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48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0DA9336-F59B-46B3-A9EB-E0C815E129E8}"/>
              </a:ext>
            </a:extLst>
          </p:cNvPr>
          <p:cNvSpPr txBox="1"/>
          <p:nvPr/>
        </p:nvSpPr>
        <p:spPr>
          <a:xfrm>
            <a:off x="4668000" y="56788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54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5B1B88-9499-46AD-B0A8-CC1B9D5CEFCA}"/>
              </a:ext>
            </a:extLst>
          </p:cNvPr>
          <p:cNvSpPr txBox="1"/>
          <p:nvPr/>
        </p:nvSpPr>
        <p:spPr>
          <a:xfrm>
            <a:off x="4662000" y="6148020"/>
            <a:ext cx="496800" cy="461665"/>
          </a:xfrm>
          <a:prstGeom prst="rect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b="1"/>
              <a:t>60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2F39D97-C478-423A-8E41-C9CF11A17EE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8770" b="2859"/>
          <a:stretch/>
        </p:blipFill>
        <p:spPr>
          <a:xfrm>
            <a:off x="6747903" y="1570892"/>
            <a:ext cx="3386697" cy="51048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D21B05E-5B38-4D4C-8F1F-6E4AC560EE99}"/>
              </a:ext>
            </a:extLst>
          </p:cNvPr>
          <p:cNvSpPr txBox="1"/>
          <p:nvPr/>
        </p:nvSpPr>
        <p:spPr>
          <a:xfrm>
            <a:off x="9004950" y="309517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BB7D9557-E806-4E7D-891F-992231314D79}"/>
              </a:ext>
            </a:extLst>
          </p:cNvPr>
          <p:cNvSpPr txBox="1"/>
          <p:nvPr/>
        </p:nvSpPr>
        <p:spPr>
          <a:xfrm>
            <a:off x="9004950" y="354736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4C0C9A2-0281-46C3-B2C1-FD823C53B423}"/>
              </a:ext>
            </a:extLst>
          </p:cNvPr>
          <p:cNvSpPr txBox="1"/>
          <p:nvPr/>
        </p:nvSpPr>
        <p:spPr>
          <a:xfrm>
            <a:off x="9004950" y="3997404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D7D3253-CB4D-42C0-BF9A-93A48BB8F5D7}"/>
              </a:ext>
            </a:extLst>
          </p:cNvPr>
          <p:cNvSpPr txBox="1"/>
          <p:nvPr/>
        </p:nvSpPr>
        <p:spPr>
          <a:xfrm>
            <a:off x="9004950" y="4860015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7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4C51121-71BE-43E2-8FB9-F91B313BC5D1}"/>
              </a:ext>
            </a:extLst>
          </p:cNvPr>
          <p:cNvSpPr txBox="1"/>
          <p:nvPr/>
        </p:nvSpPr>
        <p:spPr>
          <a:xfrm>
            <a:off x="9004950" y="443952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17BD170-4251-4BA4-99B0-35B88613756C}"/>
              </a:ext>
            </a:extLst>
          </p:cNvPr>
          <p:cNvSpPr txBox="1"/>
          <p:nvPr/>
        </p:nvSpPr>
        <p:spPr>
          <a:xfrm>
            <a:off x="9013350" y="5317158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54289B4-8521-4E7E-8014-3D652C2D12FC}"/>
              </a:ext>
            </a:extLst>
          </p:cNvPr>
          <p:cNvSpPr txBox="1"/>
          <p:nvPr/>
        </p:nvSpPr>
        <p:spPr>
          <a:xfrm>
            <a:off x="9021750" y="5761902"/>
            <a:ext cx="496800" cy="41549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100" b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2336268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72A0AC-3DCE-4672-BCAF-28FEF91F60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E6F1C77-EDC9-4C5F-8C1C-62DD46BDA3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图片 16">
            <a:extLst>
              <a:ext uri="{FF2B5EF4-FFF2-40B4-BE49-F238E27FC236}">
                <a16:creationId xmlns:a16="http://schemas.microsoft.com/office/drawing/2014/main" id="{6252299E-8BF3-417F-B6ED-60283A150E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75" r="1" b="2597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F450BDB-9604-4C62-A9BC-326D529B5D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6152" y="681037"/>
            <a:ext cx="5917441" cy="1627636"/>
          </a:xfrm>
        </p:spPr>
        <p:txBody>
          <a:bodyPr>
            <a:noAutofit/>
          </a:bodyPr>
          <a:lstStyle/>
          <a:p>
            <a:r>
              <a:rPr lang="en-US" sz="6600" dirty="0" err="1">
                <a:solidFill>
                  <a:srgbClr val="FFFFFF"/>
                </a:solidFill>
                <a:latin typeface="Sigmar One" panose="00000500000000000000" pitchFamily="2" charset="0"/>
              </a:rPr>
              <a:t>Hoạt</a:t>
            </a:r>
            <a:r>
              <a:rPr lang="en-US" sz="6600" dirty="0">
                <a:solidFill>
                  <a:srgbClr val="FFFFFF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FFFFFF"/>
                </a:solidFill>
                <a:latin typeface="Sigmar One" panose="00000500000000000000" pitchFamily="2" charset="0"/>
              </a:rPr>
              <a:t>động</a:t>
            </a:r>
            <a:endParaRPr lang="en-US" sz="6600" dirty="0">
              <a:solidFill>
                <a:srgbClr val="FFFFFF"/>
              </a:solidFill>
              <a:latin typeface="Sigmar One" panose="00000500000000000000" pitchFamily="2" charset="0"/>
            </a:endParaRPr>
          </a:p>
        </p:txBody>
      </p:sp>
      <p:pic>
        <p:nvPicPr>
          <p:cNvPr id="8" name="图片 10">
            <a:extLst>
              <a:ext uri="{FF2B5EF4-FFF2-40B4-BE49-F238E27FC236}">
                <a16:creationId xmlns:a16="http://schemas.microsoft.com/office/drawing/2014/main" id="{D63099F7-2173-4320-9D7F-7CB1E43D463E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600" y="185909"/>
            <a:ext cx="3815352" cy="6672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1112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>
      <p:transition spd="slow" advClick="0">
        <p:fade/>
        <p:sndAc>
          <p:stSnd>
            <p:snd r:embed="rId2" name="chimes.wav"/>
          </p:stSnd>
        </p:sndAc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8F50BD3-7618-4A55-A71D-7E18B90F6F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560" y="117805"/>
            <a:ext cx="10285833" cy="5272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4679D38-C988-4DAA-98EA-1B4E67CC883A}"/>
              </a:ext>
            </a:extLst>
          </p:cNvPr>
          <p:cNvSpPr txBox="1"/>
          <p:nvPr/>
        </p:nvSpPr>
        <p:spPr>
          <a:xfrm>
            <a:off x="2378400" y="2894626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1178FFC-A02E-46D4-824E-E530F0F155CE}"/>
              </a:ext>
            </a:extLst>
          </p:cNvPr>
          <p:cNvSpPr txBox="1"/>
          <p:nvPr/>
        </p:nvSpPr>
        <p:spPr>
          <a:xfrm>
            <a:off x="2378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3AB33B-C9B1-413A-9917-AD01DDF7211A}"/>
              </a:ext>
            </a:extLst>
          </p:cNvPr>
          <p:cNvSpPr txBox="1"/>
          <p:nvPr/>
        </p:nvSpPr>
        <p:spPr>
          <a:xfrm>
            <a:off x="23784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9369B5-F2D4-4603-8122-08F21B814901}"/>
              </a:ext>
            </a:extLst>
          </p:cNvPr>
          <p:cNvSpPr txBox="1"/>
          <p:nvPr/>
        </p:nvSpPr>
        <p:spPr>
          <a:xfrm>
            <a:off x="54420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F6A9790-2EE5-4FC8-8D22-126D2117F586}"/>
              </a:ext>
            </a:extLst>
          </p:cNvPr>
          <p:cNvSpPr txBox="1"/>
          <p:nvPr/>
        </p:nvSpPr>
        <p:spPr>
          <a:xfrm>
            <a:off x="54420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3428C4A-1561-4201-9ECA-80FDFA539947}"/>
              </a:ext>
            </a:extLst>
          </p:cNvPr>
          <p:cNvSpPr txBox="1"/>
          <p:nvPr/>
        </p:nvSpPr>
        <p:spPr>
          <a:xfrm>
            <a:off x="5442000" y="44014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8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92F2F9-7143-42D7-8083-7A7AA9C0581B}"/>
              </a:ext>
            </a:extLst>
          </p:cNvPr>
          <p:cNvSpPr txBox="1"/>
          <p:nvPr/>
        </p:nvSpPr>
        <p:spPr>
          <a:xfrm>
            <a:off x="8834400" y="3665550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3FDBBE-B822-413A-88D4-B008AFD719B3}"/>
              </a:ext>
            </a:extLst>
          </p:cNvPr>
          <p:cNvSpPr txBox="1"/>
          <p:nvPr/>
        </p:nvSpPr>
        <p:spPr>
          <a:xfrm>
            <a:off x="8847600" y="4402688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6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2BF7834-6237-419B-B9C0-5E8CEDE61E4B}"/>
              </a:ext>
            </a:extLst>
          </p:cNvPr>
          <p:cNvSpPr txBox="1"/>
          <p:nvPr/>
        </p:nvSpPr>
        <p:spPr>
          <a:xfrm>
            <a:off x="8812800" y="2928412"/>
            <a:ext cx="158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30</a:t>
            </a:r>
          </a:p>
        </p:txBody>
      </p:sp>
      <p:pic>
        <p:nvPicPr>
          <p:cNvPr id="19" name="Picture 4" descr="Cậu Bé Làm Bài Tập Về Nhà Hình ảnh | Định dạng hình ảnh PSD 401452661|  vn.lovepik.com">
            <a:extLst>
              <a:ext uri="{FF2B5EF4-FFF2-40B4-BE49-F238E27FC236}">
                <a16:creationId xmlns:a16="http://schemas.microsoft.com/office/drawing/2014/main" id="{825EE359-6653-4980-A325-65A10E1E34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605" r="93953">
                        <a14:foregroundMark x1="8605" y1="88023" x2="12093" y2="88023"/>
                        <a14:foregroundMark x1="89302" y1="83721" x2="93953" y2="858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34" r="5678"/>
          <a:stretch/>
        </p:blipFill>
        <p:spPr bwMode="auto">
          <a:xfrm>
            <a:off x="4203700" y="203629"/>
            <a:ext cx="4367800" cy="268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3142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9F11C2-A2CA-478D-873A-669F6A5A51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882" t="-111" r="882" b="111"/>
          <a:stretch/>
        </p:blipFill>
        <p:spPr>
          <a:xfrm>
            <a:off x="241950" y="969617"/>
            <a:ext cx="10828800" cy="57310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9BEEDD6-7B67-4D12-910E-E4CB92A76C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400" y="-100800"/>
            <a:ext cx="2637251" cy="12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8C4DF94A-DDB7-411D-9E7C-95272340A20C}"/>
              </a:ext>
            </a:extLst>
          </p:cNvPr>
          <p:cNvSpPr txBox="1"/>
          <p:nvPr/>
        </p:nvSpPr>
        <p:spPr>
          <a:xfrm>
            <a:off x="324500" y="16209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E3536AD2-F824-4284-9407-F102BD4B0349}"/>
              </a:ext>
            </a:extLst>
          </p:cNvPr>
          <p:cNvSpPr txBox="1"/>
          <p:nvPr/>
        </p:nvSpPr>
        <p:spPr>
          <a:xfrm>
            <a:off x="10835800" y="36656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6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4AC88EF-C0F7-43D9-B0FE-9827EE4EC6B8}"/>
              </a:ext>
            </a:extLst>
          </p:cNvPr>
          <p:cNvSpPr txBox="1"/>
          <p:nvPr/>
        </p:nvSpPr>
        <p:spPr>
          <a:xfrm>
            <a:off x="324500" y="2551333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39BE6C3-077F-4D1E-BAF1-F6E87CBEA34D}"/>
              </a:ext>
            </a:extLst>
          </p:cNvPr>
          <p:cNvSpPr txBox="1"/>
          <p:nvPr/>
        </p:nvSpPr>
        <p:spPr>
          <a:xfrm>
            <a:off x="10835800" y="1609726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2E52A2F-C2CF-4494-8A34-D1B7B0A739BD}"/>
              </a:ext>
            </a:extLst>
          </p:cNvPr>
          <p:cNvSpPr txBox="1"/>
          <p:nvPr/>
        </p:nvSpPr>
        <p:spPr>
          <a:xfrm>
            <a:off x="324500" y="3572382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232545F-0EAF-4D9F-9A27-F073B590331B}"/>
              </a:ext>
            </a:extLst>
          </p:cNvPr>
          <p:cNvSpPr txBox="1"/>
          <p:nvPr/>
        </p:nvSpPr>
        <p:spPr>
          <a:xfrm>
            <a:off x="10835800" y="5696088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65DE6B3-97C6-403E-A5DA-80C7843498B6}"/>
              </a:ext>
            </a:extLst>
          </p:cNvPr>
          <p:cNvSpPr txBox="1"/>
          <p:nvPr/>
        </p:nvSpPr>
        <p:spPr>
          <a:xfrm>
            <a:off x="336000" y="4593431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332494C-4A73-4EE4-B595-44BD06720037}"/>
              </a:ext>
            </a:extLst>
          </p:cNvPr>
          <p:cNvSpPr txBox="1"/>
          <p:nvPr/>
        </p:nvSpPr>
        <p:spPr>
          <a:xfrm>
            <a:off x="10835800" y="26686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3ED0A3E-46C4-4CB4-B51B-63696A84D6F8}"/>
              </a:ext>
            </a:extLst>
          </p:cNvPr>
          <p:cNvSpPr txBox="1"/>
          <p:nvPr/>
        </p:nvSpPr>
        <p:spPr>
          <a:xfrm>
            <a:off x="341200" y="565950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964E6A8-996B-4F3A-9670-A196CCCD3E55}"/>
              </a:ext>
            </a:extLst>
          </p:cNvPr>
          <p:cNvSpPr txBox="1"/>
          <p:nvPr/>
        </p:nvSpPr>
        <p:spPr>
          <a:xfrm>
            <a:off x="10835800" y="4662557"/>
            <a:ext cx="826100" cy="707886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3800" b="1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70107565-BC33-4CA5-A99C-9022FE810B17}"/>
              </a:ext>
            </a:extLst>
          </p:cNvPr>
          <p:cNvSpPr/>
          <p:nvPr/>
        </p:nvSpPr>
        <p:spPr>
          <a:xfrm>
            <a:off x="3063050" y="1762953"/>
            <a:ext cx="5526900" cy="466559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45A80C85-2772-416A-80D3-B17DD87C6765}"/>
              </a:ext>
            </a:extLst>
          </p:cNvPr>
          <p:cNvCxnSpPr/>
          <p:nvPr/>
        </p:nvCxnSpPr>
        <p:spPr>
          <a:xfrm>
            <a:off x="3041650" y="2076450"/>
            <a:ext cx="5784850" cy="19431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Curved 10">
            <a:extLst>
              <a:ext uri="{FF2B5EF4-FFF2-40B4-BE49-F238E27FC236}">
                <a16:creationId xmlns:a16="http://schemas.microsoft.com/office/drawing/2014/main" id="{CBEF4F2B-2532-4B1D-894A-2331FAA7DC76}"/>
              </a:ext>
            </a:extLst>
          </p:cNvPr>
          <p:cNvCxnSpPr>
            <a:cxnSpLocks/>
          </p:cNvCxnSpPr>
          <p:nvPr/>
        </p:nvCxnSpPr>
        <p:spPr>
          <a:xfrm flipV="1">
            <a:off x="2895600" y="1974850"/>
            <a:ext cx="5930900" cy="1152967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3" name="Connector: Curved 12">
            <a:extLst>
              <a:ext uri="{FF2B5EF4-FFF2-40B4-BE49-F238E27FC236}">
                <a16:creationId xmlns:a16="http://schemas.microsoft.com/office/drawing/2014/main" id="{4C83AAC3-2B69-4E6B-AD9D-E75BC79F907F}"/>
              </a:ext>
            </a:extLst>
          </p:cNvPr>
          <p:cNvCxnSpPr>
            <a:cxnSpLocks/>
          </p:cNvCxnSpPr>
          <p:nvPr/>
        </p:nvCxnSpPr>
        <p:spPr>
          <a:xfrm>
            <a:off x="3041650" y="4095750"/>
            <a:ext cx="5784850" cy="19177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5" name="Connector: Curved 14">
            <a:extLst>
              <a:ext uri="{FF2B5EF4-FFF2-40B4-BE49-F238E27FC236}">
                <a16:creationId xmlns:a16="http://schemas.microsoft.com/office/drawing/2014/main" id="{6F9395CD-5FCB-480A-82A2-B9F324CD1F34}"/>
              </a:ext>
            </a:extLst>
          </p:cNvPr>
          <p:cNvCxnSpPr>
            <a:cxnSpLocks/>
          </p:cNvCxnSpPr>
          <p:nvPr/>
        </p:nvCxnSpPr>
        <p:spPr>
          <a:xfrm flipV="1">
            <a:off x="2895600" y="3048000"/>
            <a:ext cx="5930900" cy="2082800"/>
          </a:xfrm>
          <a:prstGeom prst="curvedConnector3">
            <a:avLst/>
          </a:prstGeom>
          <a:ln w="57150"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2432770-E999-4A19-BFA2-E3FF6363196B}"/>
              </a:ext>
            </a:extLst>
          </p:cNvPr>
          <p:cNvCxnSpPr/>
          <p:nvPr/>
        </p:nvCxnSpPr>
        <p:spPr>
          <a:xfrm flipV="1">
            <a:off x="3041650" y="4978400"/>
            <a:ext cx="5784850" cy="11176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89459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EC395F-5160-4104-AFFC-743D292A00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6676" b="56289"/>
          <a:stretch/>
        </p:blipFill>
        <p:spPr>
          <a:xfrm>
            <a:off x="0" y="0"/>
            <a:ext cx="4996800" cy="172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29DC6E3-5419-45FB-B056-31E7B8A4FA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89" t="43332" r="-1353" b="6801"/>
          <a:stretch/>
        </p:blipFill>
        <p:spPr>
          <a:xfrm>
            <a:off x="442999" y="2436625"/>
            <a:ext cx="11849911" cy="25705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Arrow: Circular 6">
            <a:extLst>
              <a:ext uri="{FF2B5EF4-FFF2-40B4-BE49-F238E27FC236}">
                <a16:creationId xmlns:a16="http://schemas.microsoft.com/office/drawing/2014/main" id="{70E8C905-4AC6-45FB-8046-12BF3B09ED4C}"/>
              </a:ext>
            </a:extLst>
          </p:cNvPr>
          <p:cNvSpPr/>
          <p:nvPr/>
        </p:nvSpPr>
        <p:spPr>
          <a:xfrm>
            <a:off x="1238250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2BD9AB-8A61-4EF4-9E44-E47357283502}"/>
              </a:ext>
            </a:extLst>
          </p:cNvPr>
          <p:cNvSpPr txBox="1"/>
          <p:nvPr/>
        </p:nvSpPr>
        <p:spPr>
          <a:xfrm>
            <a:off x="1409700" y="1600200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787727-2CB4-4E13-8CF6-7FD4B039EA07}"/>
              </a:ext>
            </a:extLst>
          </p:cNvPr>
          <p:cNvSpPr txBox="1"/>
          <p:nvPr/>
        </p:nvSpPr>
        <p:spPr>
          <a:xfrm>
            <a:off x="2498400" y="1589385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0" name="Arrow: Circular 9">
            <a:extLst>
              <a:ext uri="{FF2B5EF4-FFF2-40B4-BE49-F238E27FC236}">
                <a16:creationId xmlns:a16="http://schemas.microsoft.com/office/drawing/2014/main" id="{716004AB-C165-4FB7-8A16-2B9C1F0E38D8}"/>
              </a:ext>
            </a:extLst>
          </p:cNvPr>
          <p:cNvSpPr/>
          <p:nvPr/>
        </p:nvSpPr>
        <p:spPr>
          <a:xfrm>
            <a:off x="2357275" y="2108200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FECD53E-C8C8-46CF-9182-BAC7DDF19DB9}"/>
              </a:ext>
            </a:extLst>
          </p:cNvPr>
          <p:cNvSpPr txBox="1"/>
          <p:nvPr/>
        </p:nvSpPr>
        <p:spPr>
          <a:xfrm>
            <a:off x="3627275" y="1567078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+ 6</a:t>
            </a:r>
          </a:p>
        </p:txBody>
      </p:sp>
      <p:sp>
        <p:nvSpPr>
          <p:cNvPr id="13" name="Arrow: Circular 12">
            <a:extLst>
              <a:ext uri="{FF2B5EF4-FFF2-40B4-BE49-F238E27FC236}">
                <a16:creationId xmlns:a16="http://schemas.microsoft.com/office/drawing/2014/main" id="{F20B8C27-9049-4752-AA92-4BC283C58486}"/>
              </a:ext>
            </a:extLst>
          </p:cNvPr>
          <p:cNvSpPr/>
          <p:nvPr/>
        </p:nvSpPr>
        <p:spPr>
          <a:xfrm>
            <a:off x="3506625" y="2094131"/>
            <a:ext cx="1270000" cy="835150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870C99F-A479-4DF5-903C-A162BD3E51F9}"/>
              </a:ext>
            </a:extLst>
          </p:cNvPr>
          <p:cNvSpPr txBox="1"/>
          <p:nvPr/>
        </p:nvSpPr>
        <p:spPr>
          <a:xfrm>
            <a:off x="4062700" y="2451530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1399F1-C3C9-48A0-A8EC-542FE7C71C79}"/>
              </a:ext>
            </a:extLst>
          </p:cNvPr>
          <p:cNvSpPr txBox="1"/>
          <p:nvPr/>
        </p:nvSpPr>
        <p:spPr>
          <a:xfrm>
            <a:off x="5097750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32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D5F026E-7D60-481A-B685-0FF1F29A11EC}"/>
              </a:ext>
            </a:extLst>
          </p:cNvPr>
          <p:cNvSpPr txBox="1"/>
          <p:nvPr/>
        </p:nvSpPr>
        <p:spPr>
          <a:xfrm>
            <a:off x="7262755" y="2468611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42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8DD5256-D4F3-4101-AC80-4EF8931C608D}"/>
              </a:ext>
            </a:extLst>
          </p:cNvPr>
          <p:cNvSpPr txBox="1"/>
          <p:nvPr/>
        </p:nvSpPr>
        <p:spPr>
          <a:xfrm>
            <a:off x="9367675" y="2525775"/>
            <a:ext cx="934100" cy="90886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/>
              <a:t>54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13E10FC-FCB3-435C-AED3-379F6F8783EA}"/>
              </a:ext>
            </a:extLst>
          </p:cNvPr>
          <p:cNvSpPr txBox="1"/>
          <p:nvPr/>
        </p:nvSpPr>
        <p:spPr>
          <a:xfrm>
            <a:off x="1612900" y="5261226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4" name="Arrow: Circular 23">
            <a:extLst>
              <a:ext uri="{FF2B5EF4-FFF2-40B4-BE49-F238E27FC236}">
                <a16:creationId xmlns:a16="http://schemas.microsoft.com/office/drawing/2014/main" id="{660C4E26-9DEE-4B33-BC33-5B1CA4198CC9}"/>
              </a:ext>
            </a:extLst>
          </p:cNvPr>
          <p:cNvSpPr/>
          <p:nvPr/>
        </p:nvSpPr>
        <p:spPr>
          <a:xfrm flipV="1">
            <a:off x="1409700" y="4456525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57CA711-4EE9-41A8-9425-2E1CDEEA3406}"/>
              </a:ext>
            </a:extLst>
          </p:cNvPr>
          <p:cNvSpPr txBox="1"/>
          <p:nvPr/>
        </p:nvSpPr>
        <p:spPr>
          <a:xfrm>
            <a:off x="2717800" y="5290922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6" name="Arrow: Circular 25">
            <a:extLst>
              <a:ext uri="{FF2B5EF4-FFF2-40B4-BE49-F238E27FC236}">
                <a16:creationId xmlns:a16="http://schemas.microsoft.com/office/drawing/2014/main" id="{AD39F953-1A8A-484A-A987-589D894207D8}"/>
              </a:ext>
            </a:extLst>
          </p:cNvPr>
          <p:cNvSpPr/>
          <p:nvPr/>
        </p:nvSpPr>
        <p:spPr>
          <a:xfrm flipV="1">
            <a:off x="2571750" y="4560602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86E103-579E-4842-A754-1BCAF0153F43}"/>
              </a:ext>
            </a:extLst>
          </p:cNvPr>
          <p:cNvSpPr txBox="1"/>
          <p:nvPr/>
        </p:nvSpPr>
        <p:spPr>
          <a:xfrm>
            <a:off x="3822700" y="5290921"/>
            <a:ext cx="977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- 6</a:t>
            </a:r>
          </a:p>
        </p:txBody>
      </p:sp>
      <p:sp>
        <p:nvSpPr>
          <p:cNvPr id="28" name="Arrow: Circular 27">
            <a:extLst>
              <a:ext uri="{FF2B5EF4-FFF2-40B4-BE49-F238E27FC236}">
                <a16:creationId xmlns:a16="http://schemas.microsoft.com/office/drawing/2014/main" id="{12EA326E-7434-45F0-B991-5358436CB42C}"/>
              </a:ext>
            </a:extLst>
          </p:cNvPr>
          <p:cNvSpPr/>
          <p:nvPr/>
        </p:nvSpPr>
        <p:spPr>
          <a:xfrm flipV="1">
            <a:off x="3686175" y="4514516"/>
            <a:ext cx="1270000" cy="872152"/>
          </a:xfrm>
          <a:prstGeom prst="circular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0EAC560-00FF-4A5C-92AE-6AEB6A49DAA4}"/>
              </a:ext>
            </a:extLst>
          </p:cNvPr>
          <p:cNvSpPr txBox="1"/>
          <p:nvPr/>
        </p:nvSpPr>
        <p:spPr>
          <a:xfrm>
            <a:off x="6318250" y="635000"/>
            <a:ext cx="1073150" cy="8509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5FE016-456B-4D60-A240-FBE674DE962C}"/>
              </a:ext>
            </a:extLst>
          </p:cNvPr>
          <p:cNvSpPr txBox="1"/>
          <p:nvPr/>
        </p:nvSpPr>
        <p:spPr>
          <a:xfrm>
            <a:off x="4165600" y="3736096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42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44DA6ED-AD49-4703-943E-F06025AD58BE}"/>
              </a:ext>
            </a:extLst>
          </p:cNvPr>
          <p:cNvSpPr txBox="1"/>
          <p:nvPr/>
        </p:nvSpPr>
        <p:spPr>
          <a:xfrm>
            <a:off x="5264152" y="3681033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36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5392C63-5F0D-45FD-A3AC-966AB0A42DA1}"/>
              </a:ext>
            </a:extLst>
          </p:cNvPr>
          <p:cNvSpPr txBox="1"/>
          <p:nvPr/>
        </p:nvSpPr>
        <p:spPr>
          <a:xfrm>
            <a:off x="7500853" y="3705900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46B7443-B327-451E-9362-AFAB26F730A6}"/>
              </a:ext>
            </a:extLst>
          </p:cNvPr>
          <p:cNvSpPr txBox="1"/>
          <p:nvPr/>
        </p:nvSpPr>
        <p:spPr>
          <a:xfrm>
            <a:off x="9675728" y="3712768"/>
            <a:ext cx="1377950" cy="1283910"/>
          </a:xfrm>
          <a:prstGeom prst="diamond">
            <a:avLst/>
          </a:prstGeom>
          <a:solidFill>
            <a:srgbClr val="73CCFB"/>
          </a:solidFill>
          <a:ln>
            <a:solidFill>
              <a:srgbClr val="68CEFF"/>
            </a:solidFill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b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0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12</a:t>
            </a:r>
            <a:endParaRPr lang="en-US" sz="3000" b="1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8" name="Picture 4" descr="Khối lớp lá">
            <a:extLst>
              <a:ext uri="{FF2B5EF4-FFF2-40B4-BE49-F238E27FC236}">
                <a16:creationId xmlns:a16="http://schemas.microsoft.com/office/drawing/2014/main" id="{E51BB58B-89BB-4F6A-84BD-DA976F8398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9" b="90000" l="6500" r="94700">
                        <a14:foregroundMark x1="65000" y1="5714" x2="37800" y2="16714"/>
                        <a14:foregroundMark x1="60500" y1="26143" x2="55800" y2="27286"/>
                        <a14:foregroundMark x1="89400" y1="52000" x2="25800" y2="60000"/>
                        <a14:foregroundMark x1="71400" y1="67000" x2="39000" y2="53857"/>
                        <a14:foregroundMark x1="67100" y1="47000" x2="38400" y2="61429"/>
                        <a14:foregroundMark x1="94700" y1="55000" x2="81000" y2="45000"/>
                        <a14:foregroundMark x1="81000" y1="45000" x2="63000" y2="51000"/>
                        <a14:foregroundMark x1="63000" y1="51000" x2="62200" y2="52571"/>
                        <a14:foregroundMark x1="51600" y1="44714" x2="17800" y2="66429"/>
                        <a14:foregroundMark x1="38200" y1="38429" x2="9800" y2="51429"/>
                        <a14:foregroundMark x1="40100" y1="45000" x2="17600" y2="49429"/>
                        <a14:foregroundMark x1="40700" y1="24286" x2="31400" y2="54714"/>
                        <a14:foregroundMark x1="74100" y1="54143" x2="52400" y2="42857"/>
                        <a14:foregroundMark x1="49400" y1="51714" x2="24800" y2="59714"/>
                        <a14:foregroundMark x1="51200" y1="35571" x2="34100" y2="50286"/>
                        <a14:foregroundMark x1="36600" y1="71429" x2="17000" y2="52286"/>
                        <a14:foregroundMark x1="38800" y1="67286" x2="34100" y2="56429"/>
                        <a14:foregroundMark x1="45200" y1="43143" x2="43400" y2="66429"/>
                        <a14:foregroundMark x1="33100" y1="60286" x2="13400" y2="55571"/>
                        <a14:foregroundMark x1="13400" y1="55571" x2="10600" y2="52000"/>
                        <a14:foregroundMark x1="18000" y1="45000" x2="6500" y2="47857"/>
                        <a14:foregroundMark x1="11000" y1="46714" x2="16100" y2="65571"/>
                        <a14:foregroundMark x1="19900" y1="45571" x2="11200" y2="44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890600" y="350405"/>
            <a:ext cx="4425950" cy="2073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37093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 animBg="1"/>
      <p:bldP spid="12" grpId="0"/>
      <p:bldP spid="13" grpId="0" animBg="1"/>
      <p:bldP spid="15" grpId="0" animBg="1"/>
      <p:bldP spid="17" grpId="0" animBg="1"/>
      <p:bldP spid="18" grpId="0" animBg="1"/>
      <p:bldP spid="19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B8C60-C5F4-49C5-80E3-5307CD7DDD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898015-603B-445B-9895-DA1A884906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695" r="4975" b="7386"/>
          <a:stretch/>
        </p:blipFill>
        <p:spPr>
          <a:xfrm>
            <a:off x="303851" y="1398594"/>
            <a:ext cx="11469600" cy="37296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22B7CD7-1EA8-4EDD-8CFC-A9F01B566A5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-77406"/>
            <a:ext cx="4996800" cy="14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24059B-C58F-4AC1-8C8E-11ADEF977660}"/>
              </a:ext>
            </a:extLst>
          </p:cNvPr>
          <p:cNvSpPr txBox="1"/>
          <p:nvPr/>
        </p:nvSpPr>
        <p:spPr>
          <a:xfrm>
            <a:off x="503425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753AFD-D144-4CA8-9A54-D7D8AEE756B6}"/>
              </a:ext>
            </a:extLst>
          </p:cNvPr>
          <p:cNvSpPr txBox="1"/>
          <p:nvPr/>
        </p:nvSpPr>
        <p:spPr>
          <a:xfrm>
            <a:off x="7736825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EA873D-469A-4BE5-A693-577B4E14E4FB}"/>
              </a:ext>
            </a:extLst>
          </p:cNvPr>
          <p:cNvSpPr txBox="1"/>
          <p:nvPr/>
        </p:nvSpPr>
        <p:spPr>
          <a:xfrm>
            <a:off x="10555500" y="3527812"/>
            <a:ext cx="914400" cy="908864"/>
          </a:xfrm>
          <a:prstGeom prst="flowChartConnector">
            <a:avLst/>
          </a:prstGeom>
          <a:solidFill>
            <a:srgbClr val="FFE921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36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4</a:t>
            </a:r>
          </a:p>
        </p:txBody>
      </p:sp>
      <p:pic>
        <p:nvPicPr>
          <p:cNvPr id="2052" name="Picture 4" descr="Đồ họa mạng di động Clip nghệ thuật Bướm Hình ảnh Borboleta - bướm clipart  png màu xanh png tải về - Miễn phí trong suốt Bướm png Tải về.">
            <a:extLst>
              <a:ext uri="{FF2B5EF4-FFF2-40B4-BE49-F238E27FC236}">
                <a16:creationId xmlns:a16="http://schemas.microsoft.com/office/drawing/2014/main" id="{8FCC443D-69BE-4DBE-B731-AB5E756AD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75645">
            <a:off x="7534288" y="667057"/>
            <a:ext cx="3378384" cy="2252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700FD2-FADB-46E6-AD71-7F0FF0387C9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620" b="89946" l="10000" r="96167">
                        <a14:foregroundMark x1="68000" y1="4620" x2="81167" y2="31793"/>
                        <a14:foregroundMark x1="92167" y1="61005" x2="96167" y2="71060"/>
                        <a14:foregroundMark x1="30000" y1="27582" x2="46000" y2="50000"/>
                        <a14:foregroundMark x1="59500" y1="15897" x2="76333" y2="33288"/>
                        <a14:foregroundMark x1="66667" y1="12772" x2="62167" y2="32745"/>
                        <a14:foregroundMark x1="67000" y1="19565" x2="56333" y2="28533"/>
                        <a14:foregroundMark x1="68667" y1="17799" x2="56333" y2="27038"/>
                        <a14:foregroundMark x1="68000" y1="14538" x2="56333" y2="38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00261" y="1841125"/>
            <a:ext cx="1608442" cy="1973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9114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33CAF71-5DFA-4E10-8CF3-3E4CD36F99D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6" r="1423" b="9038"/>
          <a:stretch/>
        </p:blipFill>
        <p:spPr>
          <a:xfrm>
            <a:off x="322249" y="1442521"/>
            <a:ext cx="11547501" cy="45899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300BC57-8225-4E20-9EFE-4E3ED5DFED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50400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ậu Bé Ngồi đọc Sách Hình ảnh | Định dạng hình ảnh PNG 401071842|  vn.lovepik.com">
            <a:extLst>
              <a:ext uri="{FF2B5EF4-FFF2-40B4-BE49-F238E27FC236}">
                <a16:creationId xmlns:a16="http://schemas.microsoft.com/office/drawing/2014/main" id="{DE86DF2A-8851-46CB-989C-864E2824CC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1189049"/>
            <a:ext cx="2724150" cy="2724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1873E7-322C-4239-8522-015C0A917FCD}"/>
              </a:ext>
            </a:extLst>
          </p:cNvPr>
          <p:cNvSpPr txBox="1"/>
          <p:nvPr/>
        </p:nvSpPr>
        <p:spPr>
          <a:xfrm>
            <a:off x="4072550" y="1095829"/>
            <a:ext cx="9715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FF0000"/>
                </a:solidFill>
                <a:latin typeface="Sigmar One" panose="00000500000000000000" pitchFamily="2" charset="0"/>
              </a:rPr>
              <a:t>x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F7E23B-5440-41C6-95FC-A623A52F9807}"/>
              </a:ext>
            </a:extLst>
          </p:cNvPr>
          <p:cNvSpPr txBox="1"/>
          <p:nvPr/>
        </p:nvSpPr>
        <p:spPr>
          <a:xfrm>
            <a:off x="8402475" y="972718"/>
            <a:ext cx="97155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>
                <a:solidFill>
                  <a:srgbClr val="FF0000"/>
                </a:solidFill>
                <a:latin typeface="Sigmar One" panose="00000500000000000000" pitchFamily="2" charset="0"/>
              </a:rPr>
              <a:t>: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6BC982-8D9E-4BCD-93E6-827B09D6289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5150" y="1226500"/>
            <a:ext cx="3826849" cy="25110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97C9934-7116-47E9-A8C4-F964A3DDA373}"/>
              </a:ext>
            </a:extLst>
          </p:cNvPr>
          <p:cNvSpPr txBox="1"/>
          <p:nvPr/>
        </p:nvSpPr>
        <p:spPr>
          <a:xfrm>
            <a:off x="3102463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AAC0B-D873-4472-8DFB-E9EB311D6D7B}"/>
              </a:ext>
            </a:extLst>
          </p:cNvPr>
          <p:cNvSpPr txBox="1"/>
          <p:nvPr/>
        </p:nvSpPr>
        <p:spPr>
          <a:xfrm>
            <a:off x="3693750" y="5305320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16A44D-8882-4CD6-98E8-078B57591142}"/>
              </a:ext>
            </a:extLst>
          </p:cNvPr>
          <p:cNvSpPr txBox="1"/>
          <p:nvPr/>
        </p:nvSpPr>
        <p:spPr>
          <a:xfrm>
            <a:off x="4257431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F998098-5940-4729-A4D3-0CCBACD4CACB}"/>
              </a:ext>
            </a:extLst>
          </p:cNvPr>
          <p:cNvSpPr txBox="1"/>
          <p:nvPr/>
        </p:nvSpPr>
        <p:spPr>
          <a:xfrm>
            <a:off x="4845780" y="53053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C4437F-530D-4C71-AB0A-96E427D5A7EB}"/>
              </a:ext>
            </a:extLst>
          </p:cNvPr>
          <p:cNvSpPr txBox="1"/>
          <p:nvPr/>
        </p:nvSpPr>
        <p:spPr>
          <a:xfrm>
            <a:off x="5455380" y="5318019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42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3A5663D-7647-4947-AF01-8F09A6CC99F7}"/>
              </a:ext>
            </a:extLst>
          </p:cNvPr>
          <p:cNvSpPr txBox="1"/>
          <p:nvPr/>
        </p:nvSpPr>
        <p:spPr>
          <a:xfrm>
            <a:off x="8888250" y="527403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313B1A-0DFE-438A-9841-190C6A9D48B7}"/>
              </a:ext>
            </a:extLst>
          </p:cNvPr>
          <p:cNvSpPr txBox="1"/>
          <p:nvPr/>
        </p:nvSpPr>
        <p:spPr>
          <a:xfrm>
            <a:off x="9490037" y="5289338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FCBDD6D-0692-49AB-9A2A-AE176964EF36}"/>
              </a:ext>
            </a:extLst>
          </p:cNvPr>
          <p:cNvSpPr txBox="1"/>
          <p:nvPr/>
        </p:nvSpPr>
        <p:spPr>
          <a:xfrm>
            <a:off x="10086199" y="5274035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052532F-D08B-4F66-847E-2A193E5C65AA}"/>
              </a:ext>
            </a:extLst>
          </p:cNvPr>
          <p:cNvSpPr txBox="1"/>
          <p:nvPr/>
        </p:nvSpPr>
        <p:spPr>
          <a:xfrm>
            <a:off x="10639380" y="528168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9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FE5AAE8-AE41-497D-8AF2-D765D2B593DA}"/>
              </a:ext>
            </a:extLst>
          </p:cNvPr>
          <p:cNvSpPr txBox="1"/>
          <p:nvPr/>
        </p:nvSpPr>
        <p:spPr>
          <a:xfrm>
            <a:off x="11205390" y="5269216"/>
            <a:ext cx="601787" cy="584775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FF0000"/>
                </a:solidFill>
              </a:rPr>
              <a:t> 8</a:t>
            </a:r>
          </a:p>
        </p:txBody>
      </p:sp>
    </p:spTree>
    <p:extLst>
      <p:ext uri="{BB962C8B-B14F-4D97-AF65-F5344CB8AC3E}">
        <p14:creationId xmlns:p14="http://schemas.microsoft.com/office/powerpoint/2010/main" val="29517338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B61618-5004-4A38-947C-6F73E5A50B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6D5C22F-20EC-49E6-9DE2-3381210187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761" y="1543156"/>
            <a:ext cx="11566477" cy="511912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96A34E-107F-47BE-8309-712C400FFD9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77B795-1C82-47FE-8F61-CCEAB6AE4034}"/>
              </a:ext>
            </a:extLst>
          </p:cNvPr>
          <p:cNvSpPr txBox="1"/>
          <p:nvPr/>
        </p:nvSpPr>
        <p:spPr>
          <a:xfrm>
            <a:off x="3662698" y="5109876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8E9064B-E12D-4B67-8FA1-7CF9A1879ACE}"/>
              </a:ext>
            </a:extLst>
          </p:cNvPr>
          <p:cNvSpPr txBox="1"/>
          <p:nvPr/>
        </p:nvSpPr>
        <p:spPr>
          <a:xfrm>
            <a:off x="6247637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6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FB9BF9-2972-472F-A4AC-2186038A062B}"/>
              </a:ext>
            </a:extLst>
          </p:cNvPr>
          <p:cNvSpPr txBox="1"/>
          <p:nvPr/>
        </p:nvSpPr>
        <p:spPr>
          <a:xfrm>
            <a:off x="7238236" y="5840738"/>
            <a:ext cx="610013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C9507CE-FE35-4601-AF29-968ABD6D9A7A}"/>
              </a:ext>
            </a:extLst>
          </p:cNvPr>
          <p:cNvSpPr txBox="1"/>
          <p:nvPr/>
        </p:nvSpPr>
        <p:spPr>
          <a:xfrm>
            <a:off x="8373689" y="5850889"/>
            <a:ext cx="729280" cy="578882"/>
          </a:xfrm>
          <a:prstGeom prst="roundRect">
            <a:avLst/>
          </a:prstGeom>
          <a:ln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2800" b="1">
                <a:ln/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135539825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36EFDC-D75B-4412-920A-23F808151A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6423" y="2715706"/>
            <a:ext cx="4999153" cy="14265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4337FCA-CF5F-4A9F-868C-900089C735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8017" y="1255001"/>
            <a:ext cx="11573302" cy="54187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03DF53-A473-460D-91B3-F777761106F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r="56676" b="71588"/>
          <a:stretch/>
        </p:blipFill>
        <p:spPr>
          <a:xfrm>
            <a:off x="0" y="-109183"/>
            <a:ext cx="4996800" cy="14255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126013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74426AB7-D619-4515-962A-BC83909EC0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87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E47DF98-723F-4AAC-ABCF-CACBC438F7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43840" y="256540"/>
            <a:ext cx="11704320" cy="6365239"/>
          </a:xfrm>
          <a:prstGeom prst="rect">
            <a:avLst/>
          </a:prstGeom>
          <a:solidFill>
            <a:srgbClr val="FFFFFF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29FC7C-9308-4FDE-8DCA-405668055B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895600" y="5768204"/>
            <a:ext cx="6400800" cy="0"/>
          </a:xfrm>
          <a:prstGeom prst="line">
            <a:avLst/>
          </a:prstGeom>
          <a:ln>
            <a:solidFill>
              <a:srgbClr val="4872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6F5D0063-C7F6-4E5F-87F7-E4C4201E45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5600" y="4604886"/>
            <a:ext cx="6236070" cy="116331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  <a:latin typeface="Sigmar One" panose="00000500000000000000" pitchFamily="2" charset="0"/>
              </a:rPr>
              <a:t>Khởi</a:t>
            </a:r>
            <a:r>
              <a:rPr lang="en-US" sz="8000" dirty="0">
                <a:solidFill>
                  <a:srgbClr val="FF0000"/>
                </a:solidFill>
                <a:latin typeface="Sigmar One" panose="00000500000000000000" pitchFamily="2" charset="0"/>
              </a:rPr>
              <a:t> </a:t>
            </a:r>
            <a:r>
              <a:rPr lang="en-US" sz="8000" dirty="0" err="1">
                <a:solidFill>
                  <a:srgbClr val="FF0000"/>
                </a:solidFill>
                <a:latin typeface="Sigmar One" panose="00000500000000000000" pitchFamily="2" charset="0"/>
              </a:rPr>
              <a:t>động</a:t>
            </a:r>
            <a:endParaRPr lang="en-US" sz="8000" dirty="0">
              <a:solidFill>
                <a:srgbClr val="FF0000"/>
              </a:solidFill>
              <a:latin typeface="Sigmar One" panose="00000500000000000000" pitchFamily="2" charset="0"/>
            </a:endParaRPr>
          </a:p>
        </p:txBody>
      </p:sp>
      <p:pic>
        <p:nvPicPr>
          <p:cNvPr id="7" name="图片 1" descr="10578206ea82fb2">
            <a:extLst>
              <a:ext uri="{FF2B5EF4-FFF2-40B4-BE49-F238E27FC236}">
                <a16:creationId xmlns:a16="http://schemas.microsoft.com/office/drawing/2014/main" id="{960FDA4F-A24C-41ED-BC24-14C3CFC732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r="8276" b="1"/>
          <a:stretch/>
        </p:blipFill>
        <p:spPr>
          <a:xfrm>
            <a:off x="243840" y="548575"/>
            <a:ext cx="11704320" cy="3764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477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>
      <p:transition spd="slow" advClick="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Minus Sign 11">
            <a:extLst>
              <a:ext uri="{FF2B5EF4-FFF2-40B4-BE49-F238E27FC236}">
                <a16:creationId xmlns:a16="http://schemas.microsoft.com/office/drawing/2014/main" id="{AE3B2124-63B2-420B-A4E0-35F713B305FE}"/>
              </a:ext>
            </a:extLst>
          </p:cNvPr>
          <p:cNvSpPr/>
          <p:nvPr/>
        </p:nvSpPr>
        <p:spPr>
          <a:xfrm>
            <a:off x="774090" y="762635"/>
            <a:ext cx="10446360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C4D8FA-B111-4F25-908E-730803CEB0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8255" y="2406687"/>
            <a:ext cx="10515600" cy="270319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b="1"/>
              <a:t>Bài giải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Mỗi đoạn gỗ dài số cm là: 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60 : 6 = 10 (cm)</a:t>
            </a:r>
          </a:p>
          <a:p>
            <a:pPr marL="0" indent="0" algn="ctr">
              <a:buNone/>
            </a:pPr>
            <a:r>
              <a:rPr lang="en-US" sz="4000" b="1">
                <a:solidFill>
                  <a:srgbClr val="0070C0"/>
                </a:solidFill>
              </a:rPr>
              <a:t>                    Đáp số: 10 cm</a:t>
            </a:r>
          </a:p>
        </p:txBody>
      </p:sp>
      <p:sp>
        <p:nvSpPr>
          <p:cNvPr id="4" name="Minus Sign 3">
            <a:extLst>
              <a:ext uri="{FF2B5EF4-FFF2-40B4-BE49-F238E27FC236}">
                <a16:creationId xmlns:a16="http://schemas.microsoft.com/office/drawing/2014/main" id="{3BEFC785-DF8F-4BEE-B672-347F4056F8AE}"/>
              </a:ext>
            </a:extLst>
          </p:cNvPr>
          <p:cNvSpPr/>
          <p:nvPr/>
        </p:nvSpPr>
        <p:spPr>
          <a:xfrm>
            <a:off x="1912689" y="770862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Left Brace 4">
            <a:extLst>
              <a:ext uri="{FF2B5EF4-FFF2-40B4-BE49-F238E27FC236}">
                <a16:creationId xmlns:a16="http://schemas.microsoft.com/office/drawing/2014/main" id="{D461FCC3-FFCF-4D98-BA18-8771D0738060}"/>
              </a:ext>
            </a:extLst>
          </p:cNvPr>
          <p:cNvSpPr/>
          <p:nvPr/>
        </p:nvSpPr>
        <p:spPr>
          <a:xfrm rot="5400000">
            <a:off x="5823375" y="-2734469"/>
            <a:ext cx="265360" cy="7583367"/>
          </a:xfrm>
          <a:prstGeom prst="leftBrac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DC8B2F-84AF-49B4-95D8-36E9CDB5358A}"/>
              </a:ext>
            </a:extLst>
          </p:cNvPr>
          <p:cNvSpPr txBox="1"/>
          <p:nvPr/>
        </p:nvSpPr>
        <p:spPr>
          <a:xfrm>
            <a:off x="5483468" y="330177"/>
            <a:ext cx="1351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accent1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60cm</a:t>
            </a:r>
          </a:p>
        </p:txBody>
      </p:sp>
      <p:sp>
        <p:nvSpPr>
          <p:cNvPr id="7" name="Minus Sign 6">
            <a:extLst>
              <a:ext uri="{FF2B5EF4-FFF2-40B4-BE49-F238E27FC236}">
                <a16:creationId xmlns:a16="http://schemas.microsoft.com/office/drawing/2014/main" id="{EA9FB96D-F15B-4EFC-92E3-5E7C9FA5A51F}"/>
              </a:ext>
            </a:extLst>
          </p:cNvPr>
          <p:cNvSpPr/>
          <p:nvPr/>
        </p:nvSpPr>
        <p:spPr>
          <a:xfrm>
            <a:off x="3207173" y="7681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Minus Sign 7">
            <a:extLst>
              <a:ext uri="{FF2B5EF4-FFF2-40B4-BE49-F238E27FC236}">
                <a16:creationId xmlns:a16="http://schemas.microsoft.com/office/drawing/2014/main" id="{18B8755F-DFB7-4428-A0EE-C355B55F0D71}"/>
              </a:ext>
            </a:extLst>
          </p:cNvPr>
          <p:cNvSpPr/>
          <p:nvPr/>
        </p:nvSpPr>
        <p:spPr>
          <a:xfrm>
            <a:off x="4465390" y="762635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inus Sign 8">
            <a:extLst>
              <a:ext uri="{FF2B5EF4-FFF2-40B4-BE49-F238E27FC236}">
                <a16:creationId xmlns:a16="http://schemas.microsoft.com/office/drawing/2014/main" id="{1343F16A-F400-4FE5-A8CE-DE5966A0C6B5}"/>
              </a:ext>
            </a:extLst>
          </p:cNvPr>
          <p:cNvSpPr/>
          <p:nvPr/>
        </p:nvSpPr>
        <p:spPr>
          <a:xfrm>
            <a:off x="5730384" y="757640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Minus Sign 9">
            <a:extLst>
              <a:ext uri="{FF2B5EF4-FFF2-40B4-BE49-F238E27FC236}">
                <a16:creationId xmlns:a16="http://schemas.microsoft.com/office/drawing/2014/main" id="{215DCA7A-4EF4-4664-B71A-034AD7D0AF3D}"/>
              </a:ext>
            </a:extLst>
          </p:cNvPr>
          <p:cNvSpPr/>
          <p:nvPr/>
        </p:nvSpPr>
        <p:spPr>
          <a:xfrm>
            <a:off x="7026517" y="751779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inus Sign 10">
            <a:extLst>
              <a:ext uri="{FF2B5EF4-FFF2-40B4-BE49-F238E27FC236}">
                <a16:creationId xmlns:a16="http://schemas.microsoft.com/office/drawing/2014/main" id="{FC648D05-7F46-418C-B509-3786F3892770}"/>
              </a:ext>
            </a:extLst>
          </p:cNvPr>
          <p:cNvSpPr/>
          <p:nvPr/>
        </p:nvSpPr>
        <p:spPr>
          <a:xfrm>
            <a:off x="8320361" y="745918"/>
            <a:ext cx="1767256" cy="1711569"/>
          </a:xfrm>
          <a:prstGeom prst="mathMinus">
            <a:avLst/>
          </a:prstGeom>
          <a:solidFill>
            <a:schemeClr val="accent4">
              <a:lumMod val="75000"/>
            </a:schemeClr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0BFB6B77-9CBA-4DE1-9DAD-FB4EE1AA61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-1" r="56676" b="71588"/>
          <a:stretch/>
        </p:blipFill>
        <p:spPr>
          <a:xfrm>
            <a:off x="0" y="-109183"/>
            <a:ext cx="3253856" cy="9283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Hình ảnh Khúc Gỗ PNG, Vector, PSD, và biểu tượng để tải về miễn phí |  pngtree">
            <a:extLst>
              <a:ext uri="{FF2B5EF4-FFF2-40B4-BE49-F238E27FC236}">
                <a16:creationId xmlns:a16="http://schemas.microsoft.com/office/drawing/2014/main" id="{42ED1763-161E-4C2F-9818-3C994934CB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750" r="94250">
                        <a14:foregroundMark x1="8833" y1="49333" x2="12417" y2="61833"/>
                        <a14:foregroundMark x1="90833" y1="48000" x2="94250" y2="63917"/>
                        <a14:foregroundMark x1="94250" y1="63917" x2="9408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648" y="3938743"/>
            <a:ext cx="3989446" cy="3989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2FF29ED0-FEAF-4F1D-987E-3C4ACBF1BF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5685" b="96215" l="11469" r="36214">
                        <a14:foregroundMark x1="21445" y1="66190" x2="27258" y2="74096"/>
                        <a14:foregroundMark x1="22074" y1="67536" x2="30951" y2="69807"/>
                        <a14:foregroundMark x1="30951" y1="69807" x2="30793" y2="71068"/>
                        <a14:foregroundMark x1="27258" y1="65685" x2="29851" y2="70648"/>
                        <a14:foregroundMark x1="21210" y1="69134" x2="23881" y2="73675"/>
                        <a14:foregroundMark x1="18539" y1="69386" x2="27573" y2="71825"/>
                        <a14:foregroundMark x1="27573" y1="71825" x2="29851" y2="69638"/>
                      </a14:backgroundRemoval>
                    </a14:imgEffect>
                  </a14:imgLayer>
                </a14:imgProps>
              </a:ext>
            </a:extLst>
          </a:blip>
          <a:srcRect l="8434" t="63180" r="60593"/>
          <a:stretch/>
        </p:blipFill>
        <p:spPr>
          <a:xfrm>
            <a:off x="634387" y="3005398"/>
            <a:ext cx="2556604" cy="326141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4" name="Picture 7">
            <a:extLst>
              <a:ext uri="{FF2B5EF4-FFF2-40B4-BE49-F238E27FC236}">
                <a16:creationId xmlns:a16="http://schemas.microsoft.com/office/drawing/2014/main" id="{2D1CAD32-9B7F-4D34-B9CE-97F2EABB05F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10032674" y="4141442"/>
            <a:ext cx="1854525" cy="2612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2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  <p:bldP spid="6" grpId="0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ậu bé đọc sách vector | Công cụ đồ họa PSD Tải xuống miễn phí - Pikbest">
            <a:extLst>
              <a:ext uri="{FF2B5EF4-FFF2-40B4-BE49-F238E27FC236}">
                <a16:creationId xmlns:a16="http://schemas.microsoft.com/office/drawing/2014/main" id="{CB43FFB4-27F2-41D3-B2D4-74E4B0FDC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5571" r="98571">
                        <a14:foregroundMark x1="13714" y1="35143" x2="34571" y2="56571"/>
                        <a14:foregroundMark x1="34571" y1="56571" x2="34857" y2="55286"/>
                        <a14:foregroundMark x1="29429" y1="33143" x2="24286" y2="42429"/>
                        <a14:foregroundMark x1="24286" y1="42429" x2="21571" y2="58143"/>
                        <a14:foregroundMark x1="21571" y1="58143" x2="25714" y2="65429"/>
                        <a14:foregroundMark x1="25714" y1="65429" x2="25857" y2="65286"/>
                        <a14:foregroundMark x1="11857" y1="47857" x2="21857" y2="71286"/>
                        <a14:foregroundMark x1="5857" y1="67143" x2="6143" y2="75571"/>
                        <a14:foregroundMark x1="26714" y1="68429" x2="42000" y2="66000"/>
                        <a14:foregroundMark x1="15143" y1="50000" x2="18429" y2="56429"/>
                        <a14:foregroundMark x1="36571" y1="65143" x2="43000" y2="65857"/>
                        <a14:foregroundMark x1="40857" y1="64000" x2="43571" y2="65857"/>
                        <a14:foregroundMark x1="44286" y1="72429" x2="44571" y2="76714"/>
                        <a14:foregroundMark x1="30857" y1="34429" x2="33143" y2="42000"/>
                        <a14:foregroundMark x1="33143" y1="42000" x2="29714" y2="39571"/>
                        <a14:foregroundMark x1="54714" y1="43143" x2="55000" y2="74429"/>
                        <a14:foregroundMark x1="55000" y1="74429" x2="55286" y2="75571"/>
                        <a14:foregroundMark x1="59857" y1="49857" x2="61571" y2="75857"/>
                        <a14:foregroundMark x1="62857" y1="51857" x2="68714" y2="72000"/>
                        <a14:foregroundMark x1="69429" y1="54571" x2="76286" y2="73143"/>
                        <a14:foregroundMark x1="75000" y1="43857" x2="86571" y2="73000"/>
                        <a14:foregroundMark x1="86571" y1="73000" x2="86429" y2="71857"/>
                        <a14:foregroundMark x1="81286" y1="41286" x2="94429" y2="72429"/>
                        <a14:foregroundMark x1="94429" y1="72429" x2="94000" y2="70286"/>
                        <a14:foregroundMark x1="86571" y1="40571" x2="93429" y2="63571"/>
                        <a14:foregroundMark x1="97429" y1="56714" x2="98571" y2="56714"/>
                        <a14:foregroundMark x1="38857" y1="50571" x2="39714" y2="54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168" b="14599"/>
          <a:stretch/>
        </p:blipFill>
        <p:spPr bwMode="auto">
          <a:xfrm>
            <a:off x="-676801" y="273437"/>
            <a:ext cx="12192000" cy="6855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F2F969C-460C-4869-881F-BE4303E13E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991" y="1056782"/>
            <a:ext cx="6074132" cy="277666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Củng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cố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dặn</a:t>
            </a:r>
            <a: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  <a:t> </a:t>
            </a:r>
            <a:r>
              <a:rPr lang="en-US" sz="4800" kern="1200" dirty="0" err="1">
                <a:solidFill>
                  <a:srgbClr val="0070C0"/>
                </a:solidFill>
                <a:latin typeface="Sigmar One" panose="00000500000000000000" pitchFamily="2" charset="0"/>
              </a:rPr>
              <a:t>dò</a:t>
            </a:r>
            <a:br>
              <a:rPr lang="en-US" sz="4800" kern="1200" dirty="0">
                <a:solidFill>
                  <a:srgbClr val="0070C0"/>
                </a:solidFill>
                <a:latin typeface="Sigmar One" panose="00000500000000000000" pitchFamily="2" charset="0"/>
              </a:rPr>
            </a:b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lại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bảng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nhân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chia 6</a:t>
            </a:r>
            <a:b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36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huẩn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bị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bài</a:t>
            </a:r>
            <a:r>
              <a:rPr lang="en-US" sz="3600" kern="1200" dirty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600" kern="1200" dirty="0" err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</a:t>
            </a:r>
            <a:endParaRPr lang="en-US" sz="3600" kern="1200" dirty="0">
              <a:solidFill>
                <a:srgbClr val="002060"/>
              </a:solidFill>
              <a:latin typeface="Sigmar One" panose="00000500000000000000" pitchFamily="2" charset="0"/>
            </a:endParaRPr>
          </a:p>
        </p:txBody>
      </p:sp>
      <p:sp>
        <p:nvSpPr>
          <p:cNvPr id="72" name="Freeform: Shape 71">
            <a:extLst>
              <a:ext uri="{FF2B5EF4-FFF2-40B4-BE49-F238E27FC236}">
                <a16:creationId xmlns:a16="http://schemas.microsoft.com/office/drawing/2014/main" id="{BCC55ACC-A2F6-403C-A3A4-D59B3734D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57312" y="381000"/>
            <a:ext cx="6334689" cy="6477000"/>
          </a:xfrm>
          <a:custGeom>
            <a:avLst/>
            <a:gdLst>
              <a:gd name="connsiteX0" fmla="*/ 3561588 w 6334689"/>
              <a:gd name="connsiteY0" fmla="*/ 0 h 6477000"/>
              <a:gd name="connsiteX1" fmla="*/ 6309883 w 6334689"/>
              <a:gd name="connsiteY1" fmla="*/ 1296087 h 6477000"/>
              <a:gd name="connsiteX2" fmla="*/ 6334689 w 6334689"/>
              <a:gd name="connsiteY2" fmla="*/ 1329261 h 6477000"/>
              <a:gd name="connsiteX3" fmla="*/ 6334689 w 6334689"/>
              <a:gd name="connsiteY3" fmla="*/ 5793916 h 6477000"/>
              <a:gd name="connsiteX4" fmla="*/ 6309883 w 6334689"/>
              <a:gd name="connsiteY4" fmla="*/ 5827089 h 6477000"/>
              <a:gd name="connsiteX5" fmla="*/ 5760467 w 6334689"/>
              <a:gd name="connsiteY5" fmla="*/ 6363539 h 6477000"/>
              <a:gd name="connsiteX6" fmla="*/ 5607796 w 6334689"/>
              <a:gd name="connsiteY6" fmla="*/ 6477000 h 6477000"/>
              <a:gd name="connsiteX7" fmla="*/ 1519571 w 6334689"/>
              <a:gd name="connsiteY7" fmla="*/ 6477000 h 6477000"/>
              <a:gd name="connsiteX8" fmla="*/ 1296088 w 6334689"/>
              <a:gd name="connsiteY8" fmla="*/ 6309883 h 6477000"/>
              <a:gd name="connsiteX9" fmla="*/ 0 w 6334689"/>
              <a:gd name="connsiteY9" fmla="*/ 3561588 h 6477000"/>
              <a:gd name="connsiteX10" fmla="*/ 3561588 w 6334689"/>
              <a:gd name="connsiteY10" fmla="*/ 0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334689" h="6477000">
                <a:moveTo>
                  <a:pt x="3561588" y="0"/>
                </a:moveTo>
                <a:cubicBezTo>
                  <a:pt x="4668032" y="0"/>
                  <a:pt x="5656635" y="504534"/>
                  <a:pt x="6309883" y="1296087"/>
                </a:cubicBezTo>
                <a:lnTo>
                  <a:pt x="6334689" y="1329261"/>
                </a:lnTo>
                <a:lnTo>
                  <a:pt x="6334689" y="5793916"/>
                </a:lnTo>
                <a:lnTo>
                  <a:pt x="6309883" y="5827089"/>
                </a:lnTo>
                <a:cubicBezTo>
                  <a:pt x="6146571" y="6024977"/>
                  <a:pt x="5962299" y="6204927"/>
                  <a:pt x="5760467" y="6363539"/>
                </a:cubicBezTo>
                <a:lnTo>
                  <a:pt x="5607796" y="6477000"/>
                </a:lnTo>
                <a:lnTo>
                  <a:pt x="1519571" y="6477000"/>
                </a:lnTo>
                <a:lnTo>
                  <a:pt x="1296088" y="6309883"/>
                </a:lnTo>
                <a:cubicBezTo>
                  <a:pt x="504535" y="5656635"/>
                  <a:pt x="0" y="4668032"/>
                  <a:pt x="0" y="3561588"/>
                </a:cubicBezTo>
                <a:cubicBezTo>
                  <a:pt x="0" y="1594577"/>
                  <a:pt x="1594577" y="0"/>
                  <a:pt x="3561588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picture containing text, clipart, toy, doll&#10;&#10;Description automatically generated">
            <a:extLst>
              <a:ext uri="{FF2B5EF4-FFF2-40B4-BE49-F238E27FC236}">
                <a16:creationId xmlns:a16="http://schemas.microsoft.com/office/drawing/2014/main" id="{7553E31B-48A9-4F5A-B236-9AA770798C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04" b="6782"/>
          <a:stretch/>
        </p:blipFill>
        <p:spPr>
          <a:xfrm>
            <a:off x="6021086" y="1518082"/>
            <a:ext cx="5315698" cy="5339947"/>
          </a:xfrm>
          <a:custGeom>
            <a:avLst/>
            <a:gdLst/>
            <a:ahLst/>
            <a:cxnLst/>
            <a:rect l="l" t="t" r="r" b="b"/>
            <a:pathLst>
              <a:path w="6170914" h="6313225">
                <a:moveTo>
                  <a:pt x="3397813" y="0"/>
                </a:moveTo>
                <a:cubicBezTo>
                  <a:pt x="4453378" y="0"/>
                  <a:pt x="5396522" y="481334"/>
                  <a:pt x="6019731" y="1236489"/>
                </a:cubicBezTo>
                <a:lnTo>
                  <a:pt x="6170914" y="1438663"/>
                </a:lnTo>
                <a:lnTo>
                  <a:pt x="6170914" y="5356963"/>
                </a:lnTo>
                <a:lnTo>
                  <a:pt x="6019731" y="5559138"/>
                </a:lnTo>
                <a:cubicBezTo>
                  <a:pt x="5786028" y="5842321"/>
                  <a:pt x="5507333" y="6086998"/>
                  <a:pt x="5194591" y="6282226"/>
                </a:cubicBezTo>
                <a:lnTo>
                  <a:pt x="5141791" y="6313225"/>
                </a:lnTo>
                <a:lnTo>
                  <a:pt x="1659199" y="6313225"/>
                </a:lnTo>
                <a:lnTo>
                  <a:pt x="1498064" y="6215333"/>
                </a:lnTo>
                <a:cubicBezTo>
                  <a:pt x="594240" y="5604721"/>
                  <a:pt x="0" y="4570663"/>
                  <a:pt x="0" y="3397813"/>
                </a:cubicBezTo>
                <a:cubicBezTo>
                  <a:pt x="0" y="1521253"/>
                  <a:pt x="1521253" y="0"/>
                  <a:pt x="3397813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3047683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F170E346-B98B-43A6-A4DA-D36FF6328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032938" y="-6032938"/>
            <a:ext cx="126124" cy="12192000"/>
          </a:xfrm>
          <a:prstGeom prst="rect">
            <a:avLst/>
          </a:prstGeom>
          <a:solidFill>
            <a:srgbClr val="4472C4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122" name="Picture 2" descr="Hình ảnh động powerpoint tạm biệt sinh động nhất">
            <a:extLst>
              <a:ext uri="{FF2B5EF4-FFF2-40B4-BE49-F238E27FC236}">
                <a16:creationId xmlns:a16="http://schemas.microsoft.com/office/drawing/2014/main" id="{4261B339-B4D2-4F6D-963E-0E55EF112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17643" y="1863801"/>
            <a:ext cx="6356713" cy="4440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0460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1339021">
            <a:off x="10521403" y="3685401"/>
            <a:ext cx="2555159" cy="20347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21179057">
            <a:off x="10282869" y="5396963"/>
            <a:ext cx="2831427" cy="194541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757708">
            <a:off x="290265" y="2124028"/>
            <a:ext cx="2259101" cy="183355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-198691" y="3374749"/>
            <a:ext cx="2843713" cy="3483251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 rot="423397">
            <a:off x="2140798" y="110606"/>
            <a:ext cx="8423845" cy="2290626"/>
            <a:chOff x="-4504735" y="862998"/>
            <a:chExt cx="16847688" cy="4125258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192428">
              <a:off x="-4504735" y="862998"/>
              <a:ext cx="16847688" cy="4125258"/>
            </a:xfrm>
            <a:prstGeom prst="rect">
              <a:avLst/>
            </a:prstGeom>
          </p:spPr>
        </p:pic>
        <p:sp>
          <p:nvSpPr>
            <p:cNvPr id="11" name="TextBox 11"/>
            <p:cNvSpPr txBox="1"/>
            <p:nvPr/>
          </p:nvSpPr>
          <p:spPr>
            <a:xfrm>
              <a:off x="1096854" y="2961224"/>
              <a:ext cx="8112013" cy="52853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543"/>
                </a:lnSpc>
              </a:pPr>
              <a:endParaRPr lang="en-US" sz="1816">
                <a:solidFill>
                  <a:srgbClr val="FFFFFF"/>
                </a:solidFill>
                <a:latin typeface="Muli Regular Bold"/>
              </a:endParaRPr>
            </a:p>
          </p:txBody>
        </p:sp>
      </p:grpSp>
      <p:pic>
        <p:nvPicPr>
          <p:cNvPr id="12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36893D4-398F-4487-977F-10A61320B43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891" y="3528169"/>
            <a:ext cx="3200744" cy="2614158"/>
          </a:xfrm>
          <a:prstGeom prst="rect">
            <a:avLst/>
          </a:prstGeom>
        </p:spPr>
      </p:pic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D9DF92E6-CB70-4657-B729-267F9864487A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77" t="2160" r="1795" b="24162"/>
          <a:stretch/>
        </p:blipFill>
        <p:spPr>
          <a:xfrm>
            <a:off x="2546787" y="2160445"/>
            <a:ext cx="7772400" cy="45705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B4258F55-D794-465A-82AA-A41F2F7C437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226" y="4548072"/>
            <a:ext cx="2435487" cy="152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FB43F23E">
            <a:hlinkClick r:id="" action="ppaction://media"/>
            <a:extLst>
              <a:ext uri="{FF2B5EF4-FFF2-40B4-BE49-F238E27FC236}">
                <a16:creationId xmlns:a16="http://schemas.microsoft.com/office/drawing/2014/main" id="{20A0D619-423E-4CED-B9ED-A42DE00DEE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81259" y="76200"/>
            <a:ext cx="576858" cy="47114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320800" y="379115"/>
            <a:ext cx="9788941" cy="10259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40"/>
              </a:lnSpc>
            </a:pP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Chào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mừng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các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em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đến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với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trò</a:t>
            </a:r>
            <a:r>
              <a:rPr lang="en-US" sz="2667" dirty="0">
                <a:solidFill>
                  <a:srgbClr val="FFFFFF"/>
                </a:solidFill>
                <a:latin typeface="Sigmar One"/>
              </a:rPr>
              <a:t> </a:t>
            </a:r>
            <a:r>
              <a:rPr lang="en-US" sz="2667" dirty="0" err="1">
                <a:solidFill>
                  <a:srgbClr val="FFFFFF"/>
                </a:solidFill>
                <a:latin typeface="Sigmar One"/>
              </a:rPr>
              <a:t>chơi</a:t>
            </a:r>
            <a:endParaRPr lang="en-US" sz="2667" dirty="0">
              <a:solidFill>
                <a:srgbClr val="FFFFFF"/>
              </a:solidFill>
              <a:latin typeface="Sigmar One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072EAEA1-B584-479F-877D-B3A3F9E5E63D}"/>
              </a:ext>
            </a:extLst>
          </p:cNvPr>
          <p:cNvSpPr txBox="1"/>
          <p:nvPr/>
        </p:nvSpPr>
        <p:spPr>
          <a:xfrm>
            <a:off x="5384800" y="495199"/>
            <a:ext cx="5029200" cy="6066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Luật</a:t>
            </a:r>
            <a:r>
              <a:rPr lang="en-US" sz="48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luten" pitchFamily="2" charset="0"/>
              </a:rPr>
              <a:t>chơi</a:t>
            </a:r>
            <a:endParaRPr lang="en-US" sz="48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luten" pitchFamily="2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0EA41672-59C3-4C16-9F79-01BAD6801610}"/>
              </a:ext>
            </a:extLst>
          </p:cNvPr>
          <p:cNvGrpSpPr/>
          <p:nvPr/>
        </p:nvGrpSpPr>
        <p:grpSpPr>
          <a:xfrm>
            <a:off x="2043387" y="584200"/>
            <a:ext cx="10558760" cy="6353233"/>
            <a:chOff x="3065081" y="876300"/>
            <a:chExt cx="15838140" cy="9529849"/>
          </a:xfrm>
        </p:grpSpPr>
        <p:pic>
          <p:nvPicPr>
            <p:cNvPr id="31" name="Content Placeholder 4" descr="Whiteboard&#10;&#10;Description automatically generated with medium confidence">
              <a:extLst>
                <a:ext uri="{FF2B5EF4-FFF2-40B4-BE49-F238E27FC236}">
                  <a16:creationId xmlns:a16="http://schemas.microsoft.com/office/drawing/2014/main" id="{30327312-0581-441E-964B-4D3F1A187A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65081" y="876300"/>
              <a:ext cx="15838140" cy="9529849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CDC9F06-F89F-458A-977B-B894AC4DBF6C}"/>
                </a:ext>
              </a:extLst>
            </p:cNvPr>
            <p:cNvSpPr txBox="1"/>
            <p:nvPr/>
          </p:nvSpPr>
          <p:spPr>
            <a:xfrm>
              <a:off x="5356703" y="2980809"/>
              <a:ext cx="11254898" cy="59554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Gói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3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</a:p>
            <a:p>
              <a:pPr algn="ctr"/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Nhiệm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vụ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của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ra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bảng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bằng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cách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chọn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đáp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  <a:ea typeface="Tahoma" panose="020B0604030504040204" pitchFamily="34" charset="0"/>
                  <a:cs typeface="Tahoma" panose="020B0604030504040204" pitchFamily="34" charset="0"/>
                </a:rPr>
                <a:t> A,B,C,D.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nào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một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bị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mất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quyền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Những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bạn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trả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lời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hết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bộ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câu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hỏi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sẽ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nhận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được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phần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thưởng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là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 5 </a:t>
              </a:r>
              <a:r>
                <a:rPr lang="en-US" sz="3600" b="1" i="1" dirty="0" err="1">
                  <a:solidFill>
                    <a:srgbClr val="C00000"/>
                  </a:solidFill>
                  <a:latin typeface="+mj-lt"/>
                </a:rPr>
                <a:t>sao</a:t>
              </a:r>
              <a:r>
                <a:rPr lang="en-US" sz="3600" b="1" i="1" dirty="0">
                  <a:solidFill>
                    <a:srgbClr val="C00000"/>
                  </a:solidFill>
                  <a:latin typeface="+mj-lt"/>
                </a:rPr>
                <a:t>.  </a:t>
              </a:r>
            </a:p>
          </p:txBody>
        </p:sp>
      </p:grpSp>
      <p:pic>
        <p:nvPicPr>
          <p:cNvPr id="5" name="Picture 5">
            <a:extLst>
              <a:ext uri="{FF2B5EF4-FFF2-40B4-BE49-F238E27FC236}">
                <a16:creationId xmlns:a16="http://schemas.microsoft.com/office/drawing/2014/main" id="{80C83F77-FE44-41DA-867B-A88B271D06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757708">
            <a:off x="116482" y="1769197"/>
            <a:ext cx="2259101" cy="2244982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1D5B278C-2E2E-46E5-B96A-DB88C72A981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99893" y="3442855"/>
            <a:ext cx="2843713" cy="34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00905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3">
            <a:extLst>
              <a:ext uri="{FF2B5EF4-FFF2-40B4-BE49-F238E27FC236}">
                <a16:creationId xmlns:a16="http://schemas.microsoft.com/office/drawing/2014/main" id="{2676B225-E0F2-4DFB-8DD3-351A731D8B57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1339021">
            <a:off x="208633" y="2620098"/>
            <a:ext cx="2161811" cy="2107766"/>
          </a:xfrm>
          <a:prstGeom prst="rect">
            <a:avLst/>
          </a:prstGeom>
        </p:spPr>
      </p:pic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5D27581A-7E90-4862-B6A5-183EE566C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099" y="295727"/>
            <a:ext cx="10662011" cy="6541142"/>
          </a:xfr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0CAAB12A-37F4-42DB-8F93-BFC5FBCBF9E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625" y="295727"/>
            <a:ext cx="1424281" cy="1332243"/>
          </a:xfrm>
          <a:prstGeom prst="rect">
            <a:avLst/>
          </a:prstGeom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9FCD45F-B36D-4470-AFD8-CC073CFA0BC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9735" y="1735384"/>
            <a:ext cx="7256883" cy="1368842"/>
          </a:xfrm>
          <a:prstGeom prst="rect">
            <a:avLst/>
          </a:prstGeom>
        </p:spPr>
      </p:pic>
      <p:pic>
        <p:nvPicPr>
          <p:cNvPr id="12" name="3C093157">
            <a:hlinkClick r:id="" action="ppaction://media"/>
            <a:extLst>
              <a:ext uri="{FF2B5EF4-FFF2-40B4-BE49-F238E27FC236}">
                <a16:creationId xmlns:a16="http://schemas.microsoft.com/office/drawing/2014/main" id="{93A2E99B-FA0A-43C0-B4A4-55F55C8F741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48103" y="-28280"/>
            <a:ext cx="875816" cy="875816"/>
          </a:xfrm>
          <a:prstGeom prst="rect">
            <a:avLst/>
          </a:prstGeom>
        </p:spPr>
      </p:pic>
      <p:pic>
        <p:nvPicPr>
          <p:cNvPr id="13" name="4AC15EE2">
            <a:hlinkClick r:id="" action="ppaction://media"/>
            <a:extLst>
              <a:ext uri="{FF2B5EF4-FFF2-40B4-BE49-F238E27FC236}">
                <a16:creationId xmlns:a16="http://schemas.microsoft.com/office/drawing/2014/main" id="{DF4E197B-4495-4AD8-B278-EC0DDE1650A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3CEE157F-F975-4F0D-8346-69F2B4E3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9493" y="1994028"/>
            <a:ext cx="7723713" cy="718622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x 9 = 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B8712AA-6B81-42E4-BE29-4FC1D2023F0D}"/>
              </a:ext>
            </a:extLst>
          </p:cNvPr>
          <p:cNvSpPr txBox="1"/>
          <p:nvPr/>
        </p:nvSpPr>
        <p:spPr>
          <a:xfrm>
            <a:off x="7571336" y="3656396"/>
            <a:ext cx="32416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27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6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58BD8-1582-493E-A3A0-D8BCFD7B5A3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72D5A9C1-FFF0-4AEA-93EB-54FE883D631E}"/>
              </a:ext>
            </a:extLst>
          </p:cNvPr>
          <p:cNvSpPr txBox="1"/>
          <p:nvPr/>
        </p:nvSpPr>
        <p:spPr>
          <a:xfrm>
            <a:off x="7207254" y="4057651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4C9643A-5BA2-4FAB-988D-D2C6E3EB9AE1}"/>
              </a:ext>
            </a:extLst>
          </p:cNvPr>
          <p:cNvSpPr txBox="1"/>
          <p:nvPr/>
        </p:nvSpPr>
        <p:spPr>
          <a:xfrm>
            <a:off x="4011736" y="3614615"/>
            <a:ext cx="311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25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ADE90C0-3399-4BB9-81D1-1B0D744C9CC2}"/>
              </a:ext>
            </a:extLst>
          </p:cNvPr>
          <p:cNvSpPr txBox="1"/>
          <p:nvPr/>
        </p:nvSpPr>
        <p:spPr>
          <a:xfrm>
            <a:off x="4041686" y="4392954"/>
            <a:ext cx="30815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15D1C9D-5715-4F79-AD42-8F86263A7985}"/>
              </a:ext>
            </a:extLst>
          </p:cNvPr>
          <p:cNvSpPr txBox="1"/>
          <p:nvPr/>
        </p:nvSpPr>
        <p:spPr>
          <a:xfrm>
            <a:off x="7618536" y="4430024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12</a:t>
            </a:r>
            <a:endParaRPr lang="en-US" sz="60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2" name="Picture 7">
            <a:extLst>
              <a:ext uri="{FF2B5EF4-FFF2-40B4-BE49-F238E27FC236}">
                <a16:creationId xmlns:a16="http://schemas.microsoft.com/office/drawing/2014/main" id="{8558E840-760F-4D38-8E75-7184BDC6A98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-52860" y="3613135"/>
            <a:ext cx="2587814" cy="3180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21586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4AA30FB6-EADF-4076-95B1-0A0830E33D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402" y="541000"/>
            <a:ext cx="10713998" cy="6342400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07B59B7A-EA1B-4A79-AEF0-839D9806C3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581" y="1872362"/>
            <a:ext cx="6642100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A96BFF86-D8CF-4525-A32D-5BBC2A79EDC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9347A080-AF64-4470-BE07-939F118D05F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D18CA3D-8E3E-434F-B925-8369736AE888}"/>
              </a:ext>
            </a:extLst>
          </p:cNvPr>
          <p:cNvSpPr txBox="1">
            <a:spLocks/>
          </p:cNvSpPr>
          <p:nvPr/>
        </p:nvSpPr>
        <p:spPr>
          <a:xfrm>
            <a:off x="3568581" y="2152907"/>
            <a:ext cx="696735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x:    24 : x = 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E25663E-CAB2-44D0-81AB-FB7CBCAEA6E0}"/>
              </a:ext>
            </a:extLst>
          </p:cNvPr>
          <p:cNvSpPr txBox="1"/>
          <p:nvPr/>
        </p:nvSpPr>
        <p:spPr>
          <a:xfrm>
            <a:off x="3630039" y="3491700"/>
            <a:ext cx="42900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F3E563AE-0D90-4F1D-94E8-1F124D4681F1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4F63BD2-5424-4271-BBB0-D39CF4B90548}"/>
              </a:ext>
            </a:extLst>
          </p:cNvPr>
          <p:cNvSpPr txBox="1"/>
          <p:nvPr/>
        </p:nvSpPr>
        <p:spPr>
          <a:xfrm>
            <a:off x="6750051" y="4057651"/>
            <a:ext cx="192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618DD33-259F-4D10-8D04-BD2ABB7EB08E}"/>
              </a:ext>
            </a:extLst>
          </p:cNvPr>
          <p:cNvSpPr txBox="1"/>
          <p:nvPr/>
        </p:nvSpPr>
        <p:spPr>
          <a:xfrm>
            <a:off x="7270634" y="3492361"/>
            <a:ext cx="40489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B. 4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814806C-F97A-450F-BC99-00E25344BFCA}"/>
              </a:ext>
            </a:extLst>
          </p:cNvPr>
          <p:cNvSpPr txBox="1"/>
          <p:nvPr/>
        </p:nvSpPr>
        <p:spPr>
          <a:xfrm>
            <a:off x="3618355" y="4455436"/>
            <a:ext cx="34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EF9E0BE-0F36-4517-B2AC-D82DAB02F1F7}"/>
              </a:ext>
            </a:extLst>
          </p:cNvPr>
          <p:cNvSpPr txBox="1"/>
          <p:nvPr/>
        </p:nvSpPr>
        <p:spPr>
          <a:xfrm>
            <a:off x="7302507" y="4479215"/>
            <a:ext cx="35301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7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7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66C78AE5-35DA-416B-B86A-4301B6C2321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88" y="364266"/>
            <a:ext cx="1394183" cy="1304091"/>
          </a:xfrm>
          <a:prstGeom prst="rect">
            <a:avLst/>
          </a:prstGeom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D55BBE90-796B-4B7E-A633-97D994809C25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03794" y="4447070"/>
            <a:ext cx="1790020" cy="2199717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2541795C-4B85-4FE1-B828-0206B63A036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95683" y="3718087"/>
            <a:ext cx="1495349" cy="1457965"/>
          </a:xfrm>
          <a:prstGeom prst="rect">
            <a:avLst/>
          </a:prstGeom>
        </p:spPr>
      </p:pic>
      <p:pic>
        <p:nvPicPr>
          <p:cNvPr id="20" name="Picture 7">
            <a:extLst>
              <a:ext uri="{FF2B5EF4-FFF2-40B4-BE49-F238E27FC236}">
                <a16:creationId xmlns:a16="http://schemas.microsoft.com/office/drawing/2014/main" id="{D8AD059B-E74C-4808-9242-3FD376C786D1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67454" y="4432707"/>
            <a:ext cx="1790020" cy="2199717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A566338B-7623-4578-BACA-71181A821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65751" y="4475192"/>
            <a:ext cx="1790020" cy="2199717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2A3C6D04-7E74-4F6D-9184-526F909E0595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3" name="Picture 7">
            <a:extLst>
              <a:ext uri="{FF2B5EF4-FFF2-40B4-BE49-F238E27FC236}">
                <a16:creationId xmlns:a16="http://schemas.microsoft.com/office/drawing/2014/main" id="{773CCEF2-CF60-45D4-BB4F-A886D2ECF277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49221" y="3907374"/>
            <a:ext cx="2243389" cy="2908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5075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 descr="Whiteboard&#10;&#10;Description automatically generated with medium confidence">
            <a:extLst>
              <a:ext uri="{FF2B5EF4-FFF2-40B4-BE49-F238E27FC236}">
                <a16:creationId xmlns:a16="http://schemas.microsoft.com/office/drawing/2014/main" id="{B992B7DD-81A7-4C20-920D-DB032B1424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789" y="478453"/>
            <a:ext cx="10357211" cy="6354147"/>
          </a:xfrm>
          <a:prstGeom prst="rect">
            <a:avLst/>
          </a:prstGeom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C4F38F7-0EED-4FFF-9A21-7DA2213EF26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2753" y="1666929"/>
            <a:ext cx="7581281" cy="1368842"/>
          </a:xfrm>
          <a:prstGeom prst="rect">
            <a:avLst/>
          </a:prstGeom>
        </p:spPr>
      </p:pic>
      <p:pic>
        <p:nvPicPr>
          <p:cNvPr id="8" name="3C093157">
            <a:hlinkClick r:id="" action="ppaction://media"/>
            <a:extLst>
              <a:ext uri="{FF2B5EF4-FFF2-40B4-BE49-F238E27FC236}">
                <a16:creationId xmlns:a16="http://schemas.microsoft.com/office/drawing/2014/main" id="{02672E0A-9D66-41C8-B36C-1079060D4B5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8283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8809" y="775283"/>
            <a:ext cx="875816" cy="875816"/>
          </a:xfrm>
          <a:prstGeom prst="rect">
            <a:avLst/>
          </a:prstGeom>
        </p:spPr>
      </p:pic>
      <p:pic>
        <p:nvPicPr>
          <p:cNvPr id="9" name="4AC15EE2">
            <a:hlinkClick r:id="" action="ppaction://media"/>
            <a:extLst>
              <a:ext uri="{FF2B5EF4-FFF2-40B4-BE49-F238E27FC236}">
                <a16:creationId xmlns:a16="http://schemas.microsoft.com/office/drawing/2014/main" id="{EA783C79-6538-4777-80FB-8623EBFFE87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389254" y="6059724"/>
            <a:ext cx="603132" cy="60313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12417D5-AC24-4A1D-BB0E-F8C5CA164938}"/>
              </a:ext>
            </a:extLst>
          </p:cNvPr>
          <p:cNvSpPr txBox="1">
            <a:spLocks/>
          </p:cNvSpPr>
          <p:nvPr/>
        </p:nvSpPr>
        <p:spPr>
          <a:xfrm>
            <a:off x="2831649" y="1903878"/>
            <a:ext cx="7723713" cy="7186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199D13-84DD-4ED2-8588-BBF40795FA58}"/>
              </a:ext>
            </a:extLst>
          </p:cNvPr>
          <p:cNvSpPr txBox="1"/>
          <p:nvPr/>
        </p:nvSpPr>
        <p:spPr>
          <a:xfrm>
            <a:off x="3552933" y="3591838"/>
            <a:ext cx="38820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30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2" name="ĐỒNG HỒ ĐẾM NGƯỢC 5 GIÂY +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F695929-627F-44D9-92B2-54B297947CD6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96001" y="364266"/>
            <a:ext cx="986619" cy="7756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AA3AC9E6-D7E5-42D1-8E4A-9F3C37DCF05D}"/>
              </a:ext>
            </a:extLst>
          </p:cNvPr>
          <p:cNvSpPr txBox="1"/>
          <p:nvPr/>
        </p:nvSpPr>
        <p:spPr>
          <a:xfrm>
            <a:off x="6750051" y="4057650"/>
            <a:ext cx="192087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6000" dirty="0"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B97E405-714E-4616-9486-1E7E3399AEF4}"/>
              </a:ext>
            </a:extLst>
          </p:cNvPr>
          <p:cNvSpPr txBox="1"/>
          <p:nvPr/>
        </p:nvSpPr>
        <p:spPr>
          <a:xfrm>
            <a:off x="7110222" y="3525237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B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36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2060519-1DC0-4F8E-9754-DA0356EC2D9C}"/>
              </a:ext>
            </a:extLst>
          </p:cNvPr>
          <p:cNvSpPr txBox="1"/>
          <p:nvPr/>
        </p:nvSpPr>
        <p:spPr>
          <a:xfrm>
            <a:off x="3548867" y="4384471"/>
            <a:ext cx="36638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C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24 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758142D-64A4-4C3B-ADE5-139386CD1C80}"/>
              </a:ext>
            </a:extLst>
          </p:cNvPr>
          <p:cNvSpPr txBox="1"/>
          <p:nvPr/>
        </p:nvSpPr>
        <p:spPr>
          <a:xfrm>
            <a:off x="7110222" y="4410539"/>
            <a:ext cx="319447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6000">
                <a:solidFill>
                  <a:srgbClr val="00B050"/>
                </a:solidFill>
                <a:latin typeface="Sigmar One" panose="00000500000000000000" pitchFamily="2" charset="0"/>
                <a:ea typeface="Tahoma" panose="020B0604030504040204" pitchFamily="34" charset="0"/>
                <a:cs typeface="Tahoma" panose="020B0604030504040204" pitchFamily="34" charset="0"/>
              </a:rPr>
              <a:t>. 56</a:t>
            </a:r>
            <a:endParaRPr lang="en-US" sz="6000" dirty="0">
              <a:solidFill>
                <a:srgbClr val="00B050"/>
              </a:solidFill>
              <a:latin typeface="Sigmar One" panose="00000500000000000000" pitchFamily="2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ontent Placeholder 4" descr="Icon&#10;&#10;Description automatically generated">
            <a:extLst>
              <a:ext uri="{FF2B5EF4-FFF2-40B4-BE49-F238E27FC236}">
                <a16:creationId xmlns:a16="http://schemas.microsoft.com/office/drawing/2014/main" id="{E3EBB59D-C5AB-40E8-B9BB-2DA436306F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53" y="279576"/>
            <a:ext cx="1513588" cy="141577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49C9A7-D566-43DB-BBAF-F369ED44E84F}"/>
              </a:ext>
            </a:extLst>
          </p:cNvPr>
          <p:cNvSpPr txBox="1"/>
          <p:nvPr/>
        </p:nvSpPr>
        <p:spPr>
          <a:xfrm>
            <a:off x="3282863" y="1982864"/>
            <a:ext cx="693437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+ 6 + 6 + 6 + 6 = ? </a:t>
            </a:r>
            <a:endParaRPr lang="en-US" sz="4800" b="1" dirty="0">
              <a:solidFill>
                <a:srgbClr val="C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0" name="Picture 3">
            <a:extLst>
              <a:ext uri="{FF2B5EF4-FFF2-40B4-BE49-F238E27FC236}">
                <a16:creationId xmlns:a16="http://schemas.microsoft.com/office/drawing/2014/main" id="{BD933BB4-6F09-4A6F-8C87-CE05AE1AB21B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 rot="1339021">
            <a:off x="679154" y="3738055"/>
            <a:ext cx="1495349" cy="1457965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7466839C-4F68-44C6-A022-9E1F4F552CC9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97285" y="4057650"/>
            <a:ext cx="2290699" cy="2814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13235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5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755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64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E7623-EEBF-43F0-BD9B-690A00217C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85C018BF-CA3E-40A9-980A-E3B10654AF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0332" y="1825626"/>
            <a:ext cx="4351338" cy="4351338"/>
          </a:xfr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075CE5AC-7AEC-40FB-98E1-68C1BA00973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65"/>
          <a:stretch/>
        </p:blipFill>
        <p:spPr>
          <a:xfrm>
            <a:off x="1" y="0"/>
            <a:ext cx="12570067" cy="6857990"/>
          </a:xfrm>
          <a:prstGeom prst="rect">
            <a:avLst/>
          </a:prstGeom>
        </p:spPr>
      </p:pic>
      <p:pic>
        <p:nvPicPr>
          <p:cNvPr id="9" name="Picture 8" descr="A picture containing bell, music, yellow&#10;&#10;Description automatically generated">
            <a:extLst>
              <a:ext uri="{FF2B5EF4-FFF2-40B4-BE49-F238E27FC236}">
                <a16:creationId xmlns:a16="http://schemas.microsoft.com/office/drawing/2014/main" id="{9519932B-F277-466A-B991-23ECC459E6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5034" y="1905000"/>
            <a:ext cx="1930400" cy="1107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FB43F23E">
            <a:hlinkClick r:id="" action="ppaction://media"/>
            <a:extLst>
              <a:ext uri="{FF2B5EF4-FFF2-40B4-BE49-F238E27FC236}">
                <a16:creationId xmlns:a16="http://schemas.microsoft.com/office/drawing/2014/main" id="{89DA5F20-83AE-42F2-92F1-39D7259EFD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44476" y="230189"/>
            <a:ext cx="784225" cy="7842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A6FD98-4783-49AC-8FC9-E2F79C149E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97200" y="4056944"/>
            <a:ext cx="1313180" cy="145908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324FCC0-12B3-44F1-87E1-2F4723B00FA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21255" y="4056944"/>
            <a:ext cx="1313180" cy="145908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FB4407-DE08-4301-9135-ED2E45F58A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28444" y="4070607"/>
            <a:ext cx="1313180" cy="14590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0F0ED0-3AE2-44DA-BC1D-0804C42A0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58400" y="4112105"/>
            <a:ext cx="1313180" cy="14590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51C25C9-6675-4B5B-AFA0-3B0949CD11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100" b="90000" l="7667" r="90000">
                        <a14:foregroundMark x1="7667" y1="33400" x2="13333" y2="38100"/>
                        <a14:foregroundMark x1="53111" y1="9100" x2="65333" y2="29500"/>
                        <a14:foregroundMark x1="48333" y1="37000" x2="49111" y2="44000"/>
                        <a14:foregroundMark x1="60889" y1="26400" x2="46667" y2="41300"/>
                        <a14:foregroundMark x1="46667" y1="41300" x2="44333" y2="41300"/>
                        <a14:foregroundMark x1="55667" y1="40100" x2="65333" y2="38100"/>
                        <a14:foregroundMark x1="61333" y1="35800" x2="61778" y2="499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585200" y="4070607"/>
            <a:ext cx="1313180" cy="14590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B5571D6C-D479-4FE7-94D2-029659B7212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83678" y="1752601"/>
            <a:ext cx="2843713" cy="514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773564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drap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42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074" name="Picture 2" descr="Tranh tô màu ông mặt trời và đám mây đẹp nhất cho bé">
            <a:extLst>
              <a:ext uri="{FF2B5EF4-FFF2-40B4-BE49-F238E27FC236}">
                <a16:creationId xmlns:a16="http://schemas.microsoft.com/office/drawing/2014/main" id="{F3F85A13-36FB-4D82-B616-A9FD5AACF8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4" b="21022"/>
          <a:stretch/>
        </p:blipFill>
        <p:spPr bwMode="auto">
          <a:xfrm>
            <a:off x="1460597" y="532800"/>
            <a:ext cx="9270806" cy="60012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C14CA1-8917-4E02-86F2-2F90E5F31614}"/>
              </a:ext>
            </a:extLst>
          </p:cNvPr>
          <p:cNvSpPr txBox="1"/>
          <p:nvPr/>
        </p:nvSpPr>
        <p:spPr>
          <a:xfrm>
            <a:off x="3423920" y="324000"/>
            <a:ext cx="577768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Khám</a:t>
            </a:r>
            <a:r>
              <a:rPr lang="en-US" sz="6600" dirty="0">
                <a:solidFill>
                  <a:srgbClr val="00B0F0"/>
                </a:solidFill>
                <a:latin typeface="Sigmar One" panose="00000500000000000000" pitchFamily="2" charset="0"/>
              </a:rPr>
              <a:t> </a:t>
            </a:r>
            <a:r>
              <a:rPr lang="en-US" sz="6600" dirty="0" err="1">
                <a:solidFill>
                  <a:srgbClr val="00B0F0"/>
                </a:solidFill>
                <a:latin typeface="Sigmar One" panose="00000500000000000000" pitchFamily="2" charset="0"/>
              </a:rPr>
              <a:t>phá</a:t>
            </a:r>
            <a:endParaRPr lang="en-US" sz="6600" dirty="0">
              <a:solidFill>
                <a:srgbClr val="00B0F0"/>
              </a:solidFill>
              <a:latin typeface="Sigmar On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150456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>
        <p15:prstTrans prst="drape"/>
        <p:sndAc>
          <p:stSnd>
            <p:snd r:embed="rId2" name="chimes.wav"/>
          </p:stSnd>
        </p:sndAc>
      </p:transition>
    </mc:Choice>
    <mc:Fallback>
      <p:transition spd="slow" advClick="0">
        <p:fade/>
        <p:sndAc>
          <p:stSnd>
            <p:snd r:embed="rId2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</TotalTime>
  <Words>371</Words>
  <Application>Microsoft Office PowerPoint</Application>
  <PresentationFormat>Widescreen</PresentationFormat>
  <Paragraphs>109</Paragraphs>
  <Slides>22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Muli Regular Bold</vt:lpstr>
      <vt:lpstr>Calibri Light</vt:lpstr>
      <vt:lpstr>Gluten</vt:lpstr>
      <vt:lpstr>Sigmar One</vt:lpstr>
      <vt:lpstr>Times New Roman</vt:lpstr>
      <vt:lpstr>Tahoma</vt:lpstr>
      <vt:lpstr>Open Sans</vt:lpstr>
      <vt:lpstr>Calibri</vt:lpstr>
      <vt:lpstr>Arial</vt:lpstr>
      <vt:lpstr>Office Theme</vt:lpstr>
      <vt:lpstr>PowerPoint Presentation</vt:lpstr>
      <vt:lpstr>Khởi động</vt:lpstr>
      <vt:lpstr>PowerPoint Presentation</vt:lpstr>
      <vt:lpstr>PowerPoint Presentation</vt:lpstr>
      <vt:lpstr>Kết quả của phép tính 3 x 9 =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dặn dò - Ôn lại bảng nhân và chia 6 - Chuẩn bị bài sau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(222000281) - NGUYỄN THỊ HẢI YẾN</cp:lastModifiedBy>
  <cp:revision>14</cp:revision>
  <dcterms:created xsi:type="dcterms:W3CDTF">2022-03-29T01:15:13Z</dcterms:created>
  <dcterms:modified xsi:type="dcterms:W3CDTF">2023-12-13T08:45:10Z</dcterms:modified>
</cp:coreProperties>
</file>