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</p:sldMasterIdLst>
  <p:notesMasterIdLst>
    <p:notesMasterId r:id="rId11"/>
  </p:notesMasterIdLst>
  <p:sldIdLst>
    <p:sldId id="269" r:id="rId4"/>
    <p:sldId id="286" r:id="rId5"/>
    <p:sldId id="275" r:id="rId6"/>
    <p:sldId id="284" r:id="rId7"/>
    <p:sldId id="283" r:id="rId8"/>
    <p:sldId id="285" r:id="rId9"/>
    <p:sldId id="272" r:id="rId10"/>
  </p:sldIdLst>
  <p:sldSz cx="16276638" cy="9144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255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510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76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902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627715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4353259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5078801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804346" algn="l" defTabSz="145108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CC00FF"/>
    <a:srgbClr val="800080"/>
    <a:srgbClr val="0000FF"/>
    <a:srgbClr val="3333FF"/>
    <a:srgbClr val="FF6699"/>
    <a:srgbClr val="99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9" autoAdjust="0"/>
  </p:normalViewPr>
  <p:slideViewPr>
    <p:cSldViewPr>
      <p:cViewPr varScale="1">
        <p:scale>
          <a:sx n="53" d="100"/>
          <a:sy n="53" d="100"/>
        </p:scale>
        <p:origin x="672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84078-C073-4474-8B8A-8ACDDB29D3B0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41E18-5CA8-4D3F-A809-798A92CA1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83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166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749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32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9152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498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0814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06646" algn="l" defTabSz="145166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3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0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44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8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4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0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6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8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7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0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11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3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3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447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059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67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28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89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17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2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9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118" indent="0">
              <a:buNone/>
              <a:defRPr sz="3200" b="1"/>
            </a:lvl2pPr>
            <a:lvl3pPr marL="1452237" indent="0">
              <a:buNone/>
              <a:defRPr sz="2900" b="1"/>
            </a:lvl3pPr>
            <a:lvl4pPr marL="2178356" indent="0">
              <a:buNone/>
              <a:defRPr sz="2500" b="1"/>
            </a:lvl4pPr>
            <a:lvl5pPr marL="2904474" indent="0">
              <a:buNone/>
              <a:defRPr sz="2500" b="1"/>
            </a:lvl5pPr>
            <a:lvl6pPr marL="3630591" indent="0">
              <a:buNone/>
              <a:defRPr sz="2500" b="1"/>
            </a:lvl6pPr>
            <a:lvl7pPr marL="4356709" indent="0">
              <a:buNone/>
              <a:defRPr sz="2500" b="1"/>
            </a:lvl7pPr>
            <a:lvl8pPr marL="5082828" indent="0">
              <a:buNone/>
              <a:defRPr sz="2500" b="1"/>
            </a:lvl8pPr>
            <a:lvl9pPr marL="580894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9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118" indent="0">
              <a:buNone/>
              <a:defRPr sz="3200" b="1"/>
            </a:lvl2pPr>
            <a:lvl3pPr marL="1452237" indent="0">
              <a:buNone/>
              <a:defRPr sz="2900" b="1"/>
            </a:lvl3pPr>
            <a:lvl4pPr marL="2178356" indent="0">
              <a:buNone/>
              <a:defRPr sz="2500" b="1"/>
            </a:lvl4pPr>
            <a:lvl5pPr marL="2904474" indent="0">
              <a:buNone/>
              <a:defRPr sz="2500" b="1"/>
            </a:lvl5pPr>
            <a:lvl6pPr marL="3630591" indent="0">
              <a:buNone/>
              <a:defRPr sz="2500" b="1"/>
            </a:lvl6pPr>
            <a:lvl7pPr marL="4356709" indent="0">
              <a:buNone/>
              <a:defRPr sz="2500" b="1"/>
            </a:lvl7pPr>
            <a:lvl8pPr marL="5082828" indent="0">
              <a:buNone/>
              <a:defRPr sz="2500" b="1"/>
            </a:lvl8pPr>
            <a:lvl9pPr marL="580894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9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7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697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0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9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69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118" indent="0">
              <a:buNone/>
              <a:defRPr sz="1900"/>
            </a:lvl2pPr>
            <a:lvl3pPr marL="1452237" indent="0">
              <a:buNone/>
              <a:defRPr sz="1600"/>
            </a:lvl3pPr>
            <a:lvl4pPr marL="2178356" indent="0">
              <a:buNone/>
              <a:defRPr sz="1400"/>
            </a:lvl4pPr>
            <a:lvl5pPr marL="2904474" indent="0">
              <a:buNone/>
              <a:defRPr sz="1400"/>
            </a:lvl5pPr>
            <a:lvl6pPr marL="3630591" indent="0">
              <a:buNone/>
              <a:defRPr sz="1400"/>
            </a:lvl6pPr>
            <a:lvl7pPr marL="4356709" indent="0">
              <a:buNone/>
              <a:defRPr sz="1400"/>
            </a:lvl7pPr>
            <a:lvl8pPr marL="5082828" indent="0">
              <a:buNone/>
              <a:defRPr sz="1400"/>
            </a:lvl8pPr>
            <a:lvl9pPr marL="580894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0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8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118" indent="0">
              <a:buNone/>
              <a:defRPr sz="4400"/>
            </a:lvl2pPr>
            <a:lvl3pPr marL="1452237" indent="0">
              <a:buNone/>
              <a:defRPr sz="3800"/>
            </a:lvl3pPr>
            <a:lvl4pPr marL="2178356" indent="0">
              <a:buNone/>
              <a:defRPr sz="3200"/>
            </a:lvl4pPr>
            <a:lvl5pPr marL="2904474" indent="0">
              <a:buNone/>
              <a:defRPr sz="3200"/>
            </a:lvl5pPr>
            <a:lvl6pPr marL="3630591" indent="0">
              <a:buNone/>
              <a:defRPr sz="3200"/>
            </a:lvl6pPr>
            <a:lvl7pPr marL="4356709" indent="0">
              <a:buNone/>
              <a:defRPr sz="3200"/>
            </a:lvl7pPr>
            <a:lvl8pPr marL="5082828" indent="0">
              <a:buNone/>
              <a:defRPr sz="3200"/>
            </a:lvl8pPr>
            <a:lvl9pPr marL="580894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118" indent="0">
              <a:buNone/>
              <a:defRPr sz="1900"/>
            </a:lvl2pPr>
            <a:lvl3pPr marL="1452237" indent="0">
              <a:buNone/>
              <a:defRPr sz="1600"/>
            </a:lvl3pPr>
            <a:lvl4pPr marL="2178356" indent="0">
              <a:buNone/>
              <a:defRPr sz="1400"/>
            </a:lvl4pPr>
            <a:lvl5pPr marL="2904474" indent="0">
              <a:buNone/>
              <a:defRPr sz="1400"/>
            </a:lvl5pPr>
            <a:lvl6pPr marL="3630591" indent="0">
              <a:buNone/>
              <a:defRPr sz="1400"/>
            </a:lvl6pPr>
            <a:lvl7pPr marL="4356709" indent="0">
              <a:buNone/>
              <a:defRPr sz="1400"/>
            </a:lvl7pPr>
            <a:lvl8pPr marL="5082828" indent="0">
              <a:buNone/>
              <a:defRPr sz="1400"/>
            </a:lvl8pPr>
            <a:lvl9pPr marL="580894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58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24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8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1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1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1" y="914400"/>
            <a:ext cx="10681544" cy="3962401"/>
          </a:xfrm>
        </p:spPr>
        <p:txBody>
          <a:bodyPr anchor="b">
            <a:normAutofit/>
          </a:bodyPr>
          <a:lstStyle>
            <a:lvl1pPr algn="l">
              <a:defRPr sz="6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441" y="5125157"/>
            <a:ext cx="8545235" cy="2596444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0984611" y="11289"/>
            <a:ext cx="5086449" cy="508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154567" y="122061"/>
            <a:ext cx="8117833" cy="81075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660015" y="304800"/>
            <a:ext cx="6612384" cy="660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793534" y="43038"/>
            <a:ext cx="6478867" cy="647065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473849" y="812802"/>
            <a:ext cx="5798551" cy="57911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704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5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0" y="2675467"/>
            <a:ext cx="11393648" cy="3042133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2" y="5994400"/>
            <a:ext cx="11393647" cy="199813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98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440" y="914401"/>
            <a:ext cx="6591898" cy="48203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54010" y="914401"/>
            <a:ext cx="6587658" cy="482035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34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7753" y="914400"/>
            <a:ext cx="6207587" cy="768349"/>
          </a:xfrm>
        </p:spPr>
        <p:txBody>
          <a:bodyPr anchor="b">
            <a:no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0" y="1694039"/>
            <a:ext cx="6591898" cy="404071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5711" y="914400"/>
            <a:ext cx="6228076" cy="768349"/>
          </a:xfrm>
        </p:spPr>
        <p:txBody>
          <a:bodyPr anchor="b">
            <a:no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1889" y="1682750"/>
            <a:ext cx="6580595" cy="404071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85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77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5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4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68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37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0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7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43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2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80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49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2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8676" y="914400"/>
            <a:ext cx="4882991" cy="18288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442" y="914400"/>
            <a:ext cx="7934862" cy="707813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58676" y="2946399"/>
            <a:ext cx="4882991" cy="2788356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0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5077" y="1930400"/>
            <a:ext cx="8036590" cy="1524000"/>
          </a:xfrm>
        </p:spPr>
        <p:txBody>
          <a:bodyPr anchor="b">
            <a:normAutofit/>
          </a:bodyPr>
          <a:lstStyle>
            <a:lvl1pPr algn="l">
              <a:defRPr sz="373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20357" y="1219200"/>
            <a:ext cx="4380186" cy="6096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5077" y="3702755"/>
            <a:ext cx="8038710" cy="2731911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00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915561" y="711200"/>
            <a:ext cx="14443396" cy="4165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20750" y="5125156"/>
            <a:ext cx="11086337" cy="6096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133"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066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2" y="914400"/>
            <a:ext cx="13428226" cy="3657600"/>
          </a:xfrm>
        </p:spPr>
        <p:txBody>
          <a:bodyPr anchor="ctr">
            <a:normAutofit/>
          </a:bodyPr>
          <a:lstStyle>
            <a:lvl1pPr algn="l">
              <a:defRPr sz="4267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1" y="5486400"/>
            <a:ext cx="11395767" cy="2506133"/>
          </a:xfrm>
        </p:spPr>
        <p:txBody>
          <a:bodyPr anchor="ctr">
            <a:normAutofit/>
          </a:bodyPr>
          <a:lstStyle>
            <a:lvl1pPr marL="0" indent="0" algn="l">
              <a:buNone/>
              <a:defRPr sz="2667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280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814" y="914400"/>
            <a:ext cx="12207480" cy="3657600"/>
          </a:xfrm>
        </p:spPr>
        <p:txBody>
          <a:bodyPr anchor="ctr">
            <a:normAutofit/>
          </a:bodyPr>
          <a:lstStyle>
            <a:lvl1pPr algn="l">
              <a:defRPr sz="4267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30731" y="4572000"/>
            <a:ext cx="11393647" cy="508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2" y="5734757"/>
            <a:ext cx="11393647" cy="2246487"/>
          </a:xfrm>
        </p:spPr>
        <p:txBody>
          <a:bodyPr anchor="ctr">
            <a:normAutofit/>
          </a:bodyPr>
          <a:lstStyle>
            <a:lvl1pPr marL="0" indent="0" algn="l">
              <a:buNone/>
              <a:defRPr sz="2667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983" y="1082963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31293" y="3691468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1671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1" y="4572000"/>
            <a:ext cx="11393647" cy="2263200"/>
          </a:xfrm>
        </p:spPr>
        <p:txBody>
          <a:bodyPr anchor="b">
            <a:normAutofit/>
          </a:bodyPr>
          <a:lstStyle>
            <a:lvl1pPr algn="l">
              <a:defRPr sz="4267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0" y="6843975"/>
            <a:ext cx="11395769" cy="1147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756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816" y="914400"/>
            <a:ext cx="12207479" cy="3657600"/>
          </a:xfrm>
        </p:spPr>
        <p:txBody>
          <a:bodyPr anchor="ctr">
            <a:normAutofit/>
          </a:bodyPr>
          <a:lstStyle>
            <a:lvl1pPr algn="l">
              <a:defRPr sz="4267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13442" y="5238046"/>
            <a:ext cx="11393648" cy="139982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2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0" y="6637867"/>
            <a:ext cx="11393648" cy="1354667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983" y="1082963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731293" y="3691468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0918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42" y="914400"/>
            <a:ext cx="13428226" cy="3657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13441" y="5238045"/>
            <a:ext cx="11393647" cy="1117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2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0" y="6355643"/>
            <a:ext cx="11393648" cy="163688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6535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06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4984" y="914400"/>
            <a:ext cx="274668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5561" y="914400"/>
            <a:ext cx="10444176" cy="70781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52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3" y="2844801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24" y="2844801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89" indent="0">
              <a:buNone/>
              <a:defRPr sz="3200" b="1"/>
            </a:lvl2pPr>
            <a:lvl3pPr marL="1451374" indent="0">
              <a:buNone/>
              <a:defRPr sz="2900" b="1"/>
            </a:lvl3pPr>
            <a:lvl4pPr marL="2177060" indent="0">
              <a:buNone/>
              <a:defRPr sz="2500" b="1"/>
            </a:lvl4pPr>
            <a:lvl5pPr marL="2902749" indent="0">
              <a:buNone/>
              <a:defRPr sz="2500" b="1"/>
            </a:lvl5pPr>
            <a:lvl6pPr marL="3628433" indent="0">
              <a:buNone/>
              <a:defRPr sz="2500" b="1"/>
            </a:lvl6pPr>
            <a:lvl7pPr marL="4354121" indent="0">
              <a:buNone/>
              <a:defRPr sz="2500" b="1"/>
            </a:lvl7pPr>
            <a:lvl8pPr marL="5079807" indent="0">
              <a:buNone/>
              <a:defRPr sz="2500" b="1"/>
            </a:lvl8pPr>
            <a:lvl9pPr marL="580549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9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5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2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3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73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5689" indent="0">
              <a:buNone/>
              <a:defRPr sz="4400"/>
            </a:lvl2pPr>
            <a:lvl3pPr marL="1451374" indent="0">
              <a:buNone/>
              <a:defRPr sz="3800"/>
            </a:lvl3pPr>
            <a:lvl4pPr marL="2177060" indent="0">
              <a:buNone/>
              <a:defRPr sz="3200"/>
            </a:lvl4pPr>
            <a:lvl5pPr marL="2902749" indent="0">
              <a:buNone/>
              <a:defRPr sz="3200"/>
            </a:lvl5pPr>
            <a:lvl6pPr marL="3628433" indent="0">
              <a:buNone/>
              <a:defRPr sz="3200"/>
            </a:lvl6pPr>
            <a:lvl7pPr marL="4354121" indent="0">
              <a:buNone/>
              <a:defRPr sz="3200"/>
            </a:lvl7pPr>
            <a:lvl8pPr marL="5079807" indent="0">
              <a:buNone/>
              <a:defRPr sz="3200"/>
            </a:lvl8pPr>
            <a:lvl9pPr marL="580549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5689" indent="0">
              <a:buNone/>
              <a:defRPr sz="1900"/>
            </a:lvl2pPr>
            <a:lvl3pPr marL="1451374" indent="0">
              <a:buNone/>
              <a:defRPr sz="1600"/>
            </a:lvl3pPr>
            <a:lvl4pPr marL="2177060" indent="0">
              <a:buNone/>
              <a:defRPr sz="1400"/>
            </a:lvl4pPr>
            <a:lvl5pPr marL="2902749" indent="0">
              <a:buNone/>
              <a:defRPr sz="1400"/>
            </a:lvl5pPr>
            <a:lvl6pPr marL="3628433" indent="0">
              <a:buNone/>
              <a:defRPr sz="1400"/>
            </a:lvl6pPr>
            <a:lvl7pPr marL="4354121" indent="0">
              <a:buNone/>
              <a:defRPr sz="1400"/>
            </a:lvl7pPr>
            <a:lvl8pPr marL="5079807" indent="0">
              <a:buNone/>
              <a:defRPr sz="1400"/>
            </a:lvl8pPr>
            <a:lvl9pPr marL="58054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3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138" tIns="72569" rIns="145138" bIns="7256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6"/>
            <a:ext cx="14648974" cy="6034617"/>
          </a:xfrm>
          <a:prstGeom prst="rect">
            <a:avLst/>
          </a:prstGeom>
        </p:spPr>
        <p:txBody>
          <a:bodyPr vert="horz" lIns="145138" tIns="72569" rIns="145138" bIns="725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40"/>
            <a:ext cx="5154269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40"/>
            <a:ext cx="3797882" cy="486833"/>
          </a:xfrm>
          <a:prstGeom prst="rect">
            <a:avLst/>
          </a:prstGeom>
        </p:spPr>
        <p:txBody>
          <a:bodyPr vert="horz" lIns="145138" tIns="72569" rIns="145138" bIns="7256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74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137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18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45137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265" indent="-544265" algn="l" defTabSz="145137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242" indent="-453555" algn="l" defTabSz="145137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21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903" indent="-362845" algn="l" defTabSz="145137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91" indent="-362845" algn="l" defTabSz="145137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278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967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652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39" indent="-362845" algn="l" defTabSz="14513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68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374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060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749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433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21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807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496" algn="l" defTabSz="145137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24" tIns="72612" rIns="145224" bIns="726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45224" tIns="72612" rIns="145224" bIns="726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237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lIns="145224" tIns="72612" rIns="145224" bIns="7261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2237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223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4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452237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589" indent="-544589" algn="l" defTabSz="1452237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943" indent="-453823" algn="l" defTabSz="1452237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296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414" indent="-363060" algn="l" defTabSz="145223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532" indent="-363060" algn="l" defTabSz="1452237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3651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9769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5888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2006" indent="-363060" algn="l" defTabSz="145223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11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37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356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4474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0591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6709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282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8948" algn="l" defTabSz="1452237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291544" y="3951112"/>
            <a:ext cx="3980858" cy="4278489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41" y="5983110"/>
            <a:ext cx="11393647" cy="20094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1" y="914401"/>
            <a:ext cx="11393647" cy="4820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2648" y="8229601"/>
            <a:ext cx="2136309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3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11/22/2023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441" y="8229601"/>
            <a:ext cx="1007117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3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835143" y="7437968"/>
            <a:ext cx="1524927" cy="893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2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1450799" fontAlgn="auto">
              <a:spcBef>
                <a:spcPts val="0"/>
              </a:spcBef>
              <a:spcAft>
                <a:spcPts val="0"/>
              </a:spcAft>
            </a:pPr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450799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036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6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600160" indent="-380990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057349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666933" indent="-228594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spcAft>
          <a:spcPts val="8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6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22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8"/>
            <a:ext cx="10037260" cy="68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89" tIns="71745" rIns="143489" bIns="7174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TIÊN MINH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7919" y="4343404"/>
            <a:ext cx="13944600" cy="194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1450512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(T1)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60" y="2057406"/>
            <a:ext cx="11471155" cy="19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489" tIns="71745" rIns="143489" bIns="7174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05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4505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THĂM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5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70" y="6753282"/>
            <a:ext cx="1162751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844225" y="5943392"/>
            <a:ext cx="1069335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5" y="-109902"/>
            <a:ext cx="1382715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445651-D166-1DC6-2805-70D4924F1674}"/>
              </a:ext>
            </a:extLst>
          </p:cNvPr>
          <p:cNvGrpSpPr/>
          <p:nvPr/>
        </p:nvGrpSpPr>
        <p:grpSpPr>
          <a:xfrm>
            <a:off x="670719" y="1219200"/>
            <a:ext cx="15316200" cy="1905000"/>
            <a:chOff x="-68959" y="-313545"/>
            <a:chExt cx="9490400" cy="1001387"/>
          </a:xfrm>
        </p:grpSpPr>
        <p:sp>
          <p:nvSpPr>
            <p:cNvPr id="7" name="Google Shape;577;p33">
              <a:extLst>
                <a:ext uri="{FF2B5EF4-FFF2-40B4-BE49-F238E27FC236}">
                  <a16:creationId xmlns:a16="http://schemas.microsoft.com/office/drawing/2014/main" xmlns="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-68959" y="-31354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xmlns="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-68959" y="-31354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pic>
        <p:nvPicPr>
          <p:cNvPr id="9" name="thêm Nhạc và động tác khởi động tiết học, tạo hứng thú cho học sinh #mamnon #tieuhoc #giaoduc #khoidong #dongtackhoidong #xuhuong2023 #worldport #phan6 #phan5 #trend #AI">
            <a:hlinkClick r:id="" action="ppaction://media"/>
            <a:extLst>
              <a:ext uri="{FF2B5EF4-FFF2-40B4-BE49-F238E27FC236}">
                <a16:creationId xmlns:a16="http://schemas.microsoft.com/office/drawing/2014/main" xmlns="" id="{1AE02C50-AFD8-4CBA-9235-9A36F9A8A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1828800"/>
            <a:ext cx="1554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98485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9" t="30756" r="41990" b="64320"/>
          <a:stretch/>
        </p:blipFill>
        <p:spPr bwMode="auto">
          <a:xfrm>
            <a:off x="1830221" y="762000"/>
            <a:ext cx="2805512" cy="78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1" t="36891" r="12956" b="52817"/>
          <a:stretch/>
        </p:blipFill>
        <p:spPr bwMode="auto">
          <a:xfrm>
            <a:off x="1280318" y="2590800"/>
            <a:ext cx="1203960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0048" y="2717442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38119" y="2717441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90919" y="2717440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19919" y="2717439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18974" y="3810832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8119" y="3810831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90919" y="3810830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243719" y="3810829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0" t="24272" r="5196" b="70574"/>
          <a:stretch/>
        </p:blipFill>
        <p:spPr bwMode="auto">
          <a:xfrm>
            <a:off x="1508919" y="339485"/>
            <a:ext cx="12801600" cy="91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2" t="29426" r="5196" b="21644"/>
          <a:stretch/>
        </p:blipFill>
        <p:spPr bwMode="auto">
          <a:xfrm>
            <a:off x="7243581" y="1828800"/>
            <a:ext cx="851672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508919" y="1828800"/>
            <a:ext cx="6553200" cy="1254666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Bạn Rô-bốt đi qua cầu B: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x 3 = 27 (lấy giỏ táo số 27)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77297" y="3257550"/>
            <a:ext cx="6553200" cy="1254666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2. Bạn Nam đi qua cầu A: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32 : 2 = 16 (lấy giỏ táo số 16) </a:t>
            </a:r>
            <a:endParaRPr lang="vi-VN" sz="3600" b="1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77297" y="4572781"/>
            <a:ext cx="6553200" cy="1254666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Bạn Việt đi qua cầu B: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27 x 3 = 81 (lấy giỏ táo số 81) </a:t>
            </a:r>
            <a:endParaRPr lang="vi-VN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71426" y="5984721"/>
            <a:ext cx="6096000" cy="1254666"/>
          </a:xfrm>
          <a:prstGeom prst="rect">
            <a:avLst/>
          </a:prstGeom>
          <a:solidFill>
            <a:schemeClr val="bg1"/>
          </a:solidFill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Bạn Mai đi qua cầu A:</a:t>
            </a:r>
          </a:p>
          <a:p>
            <a:pPr algn="ctr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24 : 2 = 12 (lấy giỏ táo số 12) </a:t>
            </a:r>
            <a:endParaRPr lang="vi-VN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64978" y="1111024"/>
            <a:ext cx="12726541" cy="1808664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3: Mai làm được 27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số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được của Rô – bốt gấp 3 lần của Mai. Hỏi Rô – bốt làm được bao nhiêu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71919" y="3084802"/>
            <a:ext cx="4289437" cy="700668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600" b="1" err="1">
                <a:solidFill>
                  <a:srgbClr val="0000FF"/>
                </a:solidFill>
                <a:latin typeface="Times New Roman"/>
                <a:ea typeface="Times New Roman"/>
              </a:rPr>
              <a:t>Bài</a:t>
            </a:r>
            <a:r>
              <a:rPr lang="en-US" sz="3600" b="1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FF"/>
                </a:solidFill>
                <a:latin typeface="Times New Roman"/>
                <a:ea typeface="Times New Roman"/>
              </a:rPr>
              <a:t>giải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814719" y="3376181"/>
            <a:ext cx="0" cy="375080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512" y="3140954"/>
            <a:ext cx="3352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u="sng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 tắt</a:t>
            </a:r>
            <a:endParaRPr lang="en-US" altLang="en-US" sz="36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171" y="4135164"/>
            <a:ext cx="18310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Mai làm</a:t>
            </a:r>
            <a:r>
              <a:rPr lang="en-US" altLang="en-US" sz="3200" b="1" kern="120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BC6D533-398B-46EF-B8B9-ABC739815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5454" y="5345970"/>
            <a:ext cx="1828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457200"/>
            <a:r>
              <a:rPr lang="en-US" altLang="en-US" sz="3200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Rô-bốt:</a:t>
            </a:r>
            <a:endParaRPr lang="en-US" altLang="en-US" sz="3200" b="1" kern="12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750637" y="3935109"/>
            <a:ext cx="1170513" cy="639232"/>
            <a:chOff x="2242271" y="5303728"/>
            <a:chExt cx="2341024" cy="639232"/>
          </a:xfrm>
        </p:grpSpPr>
        <p:grpSp>
          <p:nvGrpSpPr>
            <p:cNvPr id="15" name="Group 14"/>
            <p:cNvGrpSpPr/>
            <p:nvPr/>
          </p:nvGrpSpPr>
          <p:grpSpPr>
            <a:xfrm>
              <a:off x="2347119" y="5710938"/>
              <a:ext cx="2131318" cy="232022"/>
              <a:chOff x="2578001" y="5522045"/>
              <a:chExt cx="2131318" cy="232022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V="1">
                <a:off x="2578001" y="5650169"/>
                <a:ext cx="2131318" cy="1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8001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709319" y="5522045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536879A-B264-8F9D-4FAB-83F9B7D7E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271" y="5303728"/>
              <a:ext cx="23410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80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27 tấm</a:t>
              </a:r>
              <a:endParaRPr lang="en-US" altLang="en-US" sz="2800" i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ight Brace 21"/>
          <p:cNvSpPr/>
          <p:nvPr/>
        </p:nvSpPr>
        <p:spPr>
          <a:xfrm rot="5400000">
            <a:off x="6165910" y="4599381"/>
            <a:ext cx="448924" cy="320883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873135" y="4612423"/>
            <a:ext cx="0" cy="10794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772580" y="5573639"/>
            <a:ext cx="3222209" cy="232937"/>
            <a:chOff x="3105046" y="6212800"/>
            <a:chExt cx="3222209" cy="232937"/>
          </a:xfrm>
        </p:grpSpPr>
        <p:grpSp>
          <p:nvGrpSpPr>
            <p:cNvPr id="26" name="Group 25"/>
            <p:cNvGrpSpPr/>
            <p:nvPr/>
          </p:nvGrpSpPr>
          <p:grpSpPr>
            <a:xfrm>
              <a:off x="3105046" y="6212800"/>
              <a:ext cx="3222209" cy="232022"/>
              <a:chOff x="2691070" y="6212800"/>
              <a:chExt cx="3121918" cy="23325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691070" y="6214034"/>
                <a:ext cx="3121918" cy="232022"/>
                <a:chOff x="2578001" y="5522045"/>
                <a:chExt cx="2131318" cy="232022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2578001" y="5638055"/>
                  <a:ext cx="2131318" cy="1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578001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4709319" y="5522045"/>
                  <a:ext cx="0" cy="232022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4820265" y="6212800"/>
                <a:ext cx="0" cy="232022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/>
            <p:cNvCxnSpPr/>
            <p:nvPr/>
          </p:nvCxnSpPr>
          <p:spPr>
            <a:xfrm>
              <a:off x="4205601" y="6213715"/>
              <a:ext cx="0" cy="23202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4783903" y="4572867"/>
            <a:ext cx="0" cy="10794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8536879A-B264-8F9D-4FAB-83F9B7D7E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4985" y="6457619"/>
            <a:ext cx="9701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tấm</a:t>
            </a:r>
            <a:endParaRPr lang="en-US" altLang="en-US" sz="2800" i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2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977237" y="1066800"/>
            <a:ext cx="12344400" cy="2362662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just" defTabSz="1451087"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sáng cửa hàng bán được 30 kg gạo. Số gạo buổi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 được bằng số gạo buổi sáng giảm đi 2 lần.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 chiều cửa hàng đó bán được bao nhiêu ki-lô- 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gam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gạo? 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3519" y="3657600"/>
            <a:ext cx="8251837" cy="2824327"/>
          </a:xfrm>
          <a:prstGeom prst="rect">
            <a:avLst/>
          </a:prstGeom>
        </p:spPr>
        <p:txBody>
          <a:bodyPr wrap="square" lIns="145252" tIns="72626" rIns="145252" bIns="72626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Buổi chiều cửa hàng bán được số gạo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                   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30 : 2 = 15 (kg)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</a:t>
            </a: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15 ki-lô-gam.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586119" y="16764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1414919" y="22860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5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16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241</Words>
  <Application>Microsoft Office PowerPoint</Application>
  <PresentationFormat>Custom</PresentationFormat>
  <Paragraphs>38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Cairo</vt:lpstr>
      <vt:lpstr>Calibri</vt:lpstr>
      <vt:lpstr>Century Gothic</vt:lpstr>
      <vt:lpstr>Coiny</vt:lpstr>
      <vt:lpstr>Times New Roman</vt:lpstr>
      <vt:lpstr>Wingdings 3</vt:lpstr>
      <vt:lpstr>1_Office Theme</vt:lpstr>
      <vt:lpstr>2_Office Theme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</dc:creator>
  <cp:lastModifiedBy>HP</cp:lastModifiedBy>
  <cp:revision>152</cp:revision>
  <dcterms:created xsi:type="dcterms:W3CDTF">2006-10-26T15:18:53Z</dcterms:created>
  <dcterms:modified xsi:type="dcterms:W3CDTF">2023-11-22T14:35:37Z</dcterms:modified>
</cp:coreProperties>
</file>