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8" r:id="rId15"/>
    <p:sldId id="27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6.svg"/><Relationship Id="rId4" Type="http://schemas.openxmlformats.org/officeDocument/2006/relationships/image" Target="../media/image1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6.svg"/><Relationship Id="rId4" Type="http://schemas.openxmlformats.org/officeDocument/2006/relationships/image" Target="../media/image1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13401"/>
            <a:ext cx="10700657" cy="137728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336" y="-286502"/>
            <a:ext cx="12701336" cy="7144502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653143" y="698863"/>
            <a:ext cx="10700657" cy="55653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Ba </a:t>
            </a:r>
            <a:r>
              <a:rPr lang="en-US" sz="4400" kern="0" dirty="0" err="1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6 </a:t>
            </a:r>
            <a:r>
              <a:rPr lang="en-US" sz="4400" kern="0" dirty="0" err="1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11 </a:t>
            </a:r>
            <a:r>
              <a:rPr lang="en-US" sz="4400" kern="0" dirty="0" err="1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E2D6C"/>
                </a:solidFill>
                <a:cs typeface="Times New Roman" pitchFamily="18" charset="0"/>
                <a:sym typeface="Arial"/>
              </a:rPr>
              <a:t>2024</a:t>
            </a:r>
            <a:endParaRPr lang="en-US" sz="4000" b="1" kern="0" dirty="0">
              <a:solidFill>
                <a:srgbClr val="0E2D6C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4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5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46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48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47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52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55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58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62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65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68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6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7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7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7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40783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19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20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1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54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55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56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57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8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60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8" name="Hình chữ nhật: Góc Tròn 73"/>
          <p:cNvSpPr/>
          <p:nvPr/>
        </p:nvSpPr>
        <p:spPr>
          <a:xfrm>
            <a:off x="1463040" y="534834"/>
            <a:ext cx="9106727" cy="1155854"/>
          </a:xfrm>
          <a:prstGeom prst="roundRect">
            <a:avLst/>
          </a:prstGeom>
          <a:solidFill>
            <a:srgbClr val="FFB43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9" name="Hộp Văn bản 74"/>
          <p:cNvSpPr txBox="1"/>
          <p:nvPr/>
        </p:nvSpPr>
        <p:spPr>
          <a:xfrm>
            <a:off x="1699602" y="627840"/>
            <a:ext cx="8870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Câu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 1: </a:t>
            </a: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Viết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tắt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đơn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vị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mét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FFFF"/>
                </a:solidFill>
                <a:cs typeface="Arial"/>
                <a:sym typeface="Arial"/>
              </a:rPr>
              <a:t>vuông</a:t>
            </a:r>
            <a:r>
              <a:rPr lang="en-US" sz="4800" b="1" kern="0" dirty="0">
                <a:solidFill>
                  <a:srgbClr val="FFFFFF"/>
                </a:solidFill>
                <a:cs typeface="Arial"/>
                <a:sym typeface="Arial"/>
              </a:rPr>
              <a:t>?</a:t>
            </a:r>
          </a:p>
        </p:txBody>
      </p:sp>
      <p:grpSp>
        <p:nvGrpSpPr>
          <p:cNvPr id="90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91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2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93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94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96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97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8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99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10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102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103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4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105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10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8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10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110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111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sp>
        <p:nvSpPr>
          <p:cNvPr id="115" name="Hình chữ nhật: Góc Tròn 75"/>
          <p:cNvSpPr/>
          <p:nvPr/>
        </p:nvSpPr>
        <p:spPr>
          <a:xfrm>
            <a:off x="1518899" y="760908"/>
            <a:ext cx="8839947" cy="673041"/>
          </a:xfrm>
          <a:prstGeom prst="roundRect">
            <a:avLst/>
          </a:prstGeom>
          <a:noFill/>
          <a:ln w="1905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116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689019" y="5145986"/>
            <a:ext cx="1704635" cy="1524615"/>
          </a:xfrm>
          <a:prstGeom prst="rect">
            <a:avLst/>
          </a:prstGeom>
        </p:spPr>
      </p:pic>
      <p:pic>
        <p:nvPicPr>
          <p:cNvPr id="117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18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119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0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21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122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3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125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12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127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128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7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9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10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12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13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15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16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8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19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21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22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B</a:t>
              </a:r>
              <a:endParaRPr kumimoji="0" lang="en-US" sz="6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26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27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8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29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  <a:sym typeface="Arial"/>
                </a:rPr>
                <a:t>Câu</a:t>
              </a:r>
              <a:r>
                <a:rPr kumimoji="0" lang="en-US" sz="58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vi-VN" sz="58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2</a:t>
              </a:r>
              <a:r>
                <a:rPr kumimoji="0" lang="en-US" sz="586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31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32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34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35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3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3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4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11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4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18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9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0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22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4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4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26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2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1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18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9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0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22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4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4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26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2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7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  <p:pic>
        <p:nvPicPr>
          <p:cNvPr id="15" name="Picture 1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EE62BE5-9061-663F-06E0-55A567760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6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11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22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6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7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6495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55915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9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0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11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19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20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1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5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470263" y="365125"/>
            <a:ext cx="11064240" cy="62708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6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7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8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0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2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1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6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8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7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  <p:pic>
        <p:nvPicPr>
          <p:cNvPr id="15" name="Picture 1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AEE0C26-41F8-C1DD-F3A4-89AB834BF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223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</cp:revision>
  <dcterms:created xsi:type="dcterms:W3CDTF">2024-11-17T08:04:14Z</dcterms:created>
  <dcterms:modified xsi:type="dcterms:W3CDTF">2024-11-17T09:03:04Z</dcterms:modified>
</cp:coreProperties>
</file>