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3" r:id="rId2"/>
    <p:sldId id="304" r:id="rId3"/>
    <p:sldId id="305" r:id="rId4"/>
    <p:sldId id="306" r:id="rId5"/>
    <p:sldId id="307" r:id="rId6"/>
    <p:sldId id="308" r:id="rId7"/>
    <p:sldId id="309" r:id="rId8"/>
    <p:sldId id="310" r:id="rId9"/>
    <p:sldId id="311" r:id="rId10"/>
    <p:sldId id="312" r:id="rId11"/>
    <p:sldId id="313" r:id="rId12"/>
    <p:sldId id="314" r:id="rId13"/>
    <p:sldId id="315" r:id="rId14"/>
    <p:sldId id="316" r:id="rId15"/>
    <p:sldId id="317" r:id="rId16"/>
    <p:sldId id="318" r:id="rId17"/>
    <p:sldId id="319" r:id="rId18"/>
    <p:sldId id="32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snapToGrid="0">
      <p:cViewPr varScale="1">
        <p:scale>
          <a:sx n="42" d="100"/>
          <a:sy n="42" d="100"/>
        </p:scale>
        <p:origin x="72" y="7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35B22DE-DBB2-4CAF-97BA-AC182AA83E5E}" type="datetimeFigureOut">
              <a:rPr lang="en-US" smtClean="0"/>
              <a:t>11/20/2024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2691881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5B22DE-DBB2-4CAF-97BA-AC182AA83E5E}" type="datetimeFigureOut">
              <a:rPr lang="en-US" smtClean="0"/>
              <a:t>11/20/2024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1016413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5B22DE-DBB2-4CAF-97BA-AC182AA83E5E}" type="datetimeFigureOut">
              <a:rPr lang="en-US" smtClean="0"/>
              <a:t>11/20/2024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3797921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5B22DE-DBB2-4CAF-97BA-AC182AA83E5E}" type="datetimeFigureOut">
              <a:rPr lang="en-US" smtClean="0"/>
              <a:t>11/20/2024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571046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35B22DE-DBB2-4CAF-97BA-AC182AA83E5E}" type="datetimeFigureOut">
              <a:rPr lang="en-US" smtClean="0"/>
              <a:t>11/20/2024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4101812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35B22DE-DBB2-4CAF-97BA-AC182AA83E5E}" type="datetimeFigureOut">
              <a:rPr lang="en-US" smtClean="0"/>
              <a:t>11/20/2024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4155054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35B22DE-DBB2-4CAF-97BA-AC182AA83E5E}" type="datetimeFigureOut">
              <a:rPr lang="en-US" smtClean="0"/>
              <a:t>11/20/2024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3705995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35B22DE-DBB2-4CAF-97BA-AC182AA83E5E}" type="datetimeFigureOut">
              <a:rPr lang="en-US" smtClean="0"/>
              <a:t>11/20/2024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3678882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5B22DE-DBB2-4CAF-97BA-AC182AA83E5E}" type="datetimeFigureOut">
              <a:rPr lang="en-US" smtClean="0"/>
              <a:t>11/20/2024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2680424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35B22DE-DBB2-4CAF-97BA-AC182AA83E5E}" type="datetimeFigureOut">
              <a:rPr lang="en-US" smtClean="0"/>
              <a:t>11/20/2024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701592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35B22DE-DBB2-4CAF-97BA-AC182AA83E5E}" type="datetimeFigureOut">
              <a:rPr lang="en-US" smtClean="0"/>
              <a:t>11/20/2024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1866003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5B22DE-DBB2-4CAF-97BA-AC182AA83E5E}" type="datetimeFigureOut">
              <a:rPr lang="en-US" smtClean="0"/>
              <a:t>11/20/2024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921D09-997A-4934-9FC0-5A1F5002CE0D}" type="slidenum">
              <a:rPr lang="en-US" smtClean="0"/>
              <a:t>‹#›</a:t>
            </a:fld>
            <a:endParaRPr lang="en-US"/>
          </a:p>
        </p:txBody>
      </p:sp>
    </p:spTree>
    <p:extLst>
      <p:ext uri="{BB962C8B-B14F-4D97-AF65-F5344CB8AC3E}">
        <p14:creationId xmlns:p14="http://schemas.microsoft.com/office/powerpoint/2010/main" val="260834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EEC85CA-F0B5-FF0D-E9CA-7C4C217ED32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3">
            <a:extLst>
              <a:ext uri="{FF2B5EF4-FFF2-40B4-BE49-F238E27FC236}">
                <a16:creationId xmlns:a16="http://schemas.microsoft.com/office/drawing/2014/main" id="{95F8D86B-CB9F-563A-3378-7678F1ABC65E}"/>
              </a:ext>
            </a:extLst>
          </p:cNvPr>
          <p:cNvSpPr/>
          <p:nvPr/>
        </p:nvSpPr>
        <p:spPr>
          <a:xfrm>
            <a:off x="470263" y="365125"/>
            <a:ext cx="11064240" cy="62708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pic>
        <p:nvPicPr>
          <p:cNvPr id="6" name="Picture 5">
            <a:extLst>
              <a:ext uri="{FF2B5EF4-FFF2-40B4-BE49-F238E27FC236}">
                <a16:creationId xmlns:a16="http://schemas.microsoft.com/office/drawing/2014/main" id="{1D0B7AF7-FAB8-44BD-8908-81A88B0F4D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112" y="424746"/>
            <a:ext cx="13283733" cy="5556785"/>
          </a:xfrm>
          <a:prstGeom prst="rect">
            <a:avLst/>
          </a:prstGeom>
        </p:spPr>
      </p:pic>
      <p:pic>
        <p:nvPicPr>
          <p:cNvPr id="7" name="Picture 6">
            <a:extLst>
              <a:ext uri="{FF2B5EF4-FFF2-40B4-BE49-F238E27FC236}">
                <a16:creationId xmlns:a16="http://schemas.microsoft.com/office/drawing/2014/main" id="{26FF434A-D2D6-F5CB-822E-2DF8FD98DD43}"/>
              </a:ext>
            </a:extLst>
          </p:cNvPr>
          <p:cNvPicPr>
            <a:picLocks noChangeAspect="1"/>
          </p:cNvPicPr>
          <p:nvPr/>
        </p:nvPicPr>
        <p:blipFill>
          <a:blip r:embed="rId4"/>
          <a:stretch>
            <a:fillRect/>
          </a:stretch>
        </p:blipFill>
        <p:spPr>
          <a:xfrm>
            <a:off x="5082075" y="975699"/>
            <a:ext cx="1932599" cy="963251"/>
          </a:xfrm>
          <a:prstGeom prst="rect">
            <a:avLst/>
          </a:prstGeom>
        </p:spPr>
      </p:pic>
      <p:pic>
        <p:nvPicPr>
          <p:cNvPr id="8" name="Picture 7">
            <a:extLst>
              <a:ext uri="{FF2B5EF4-FFF2-40B4-BE49-F238E27FC236}">
                <a16:creationId xmlns:a16="http://schemas.microsoft.com/office/drawing/2014/main" id="{1B894789-81D0-75A8-48FE-70E8C43CB7F2}"/>
              </a:ext>
            </a:extLst>
          </p:cNvPr>
          <p:cNvPicPr>
            <a:picLocks noChangeAspect="1"/>
          </p:cNvPicPr>
          <p:nvPr/>
        </p:nvPicPr>
        <p:blipFill>
          <a:blip r:embed="rId5"/>
          <a:stretch>
            <a:fillRect/>
          </a:stretch>
        </p:blipFill>
        <p:spPr>
          <a:xfrm>
            <a:off x="2093262" y="1297903"/>
            <a:ext cx="7681626" cy="3785944"/>
          </a:xfrm>
          <a:prstGeom prst="rect">
            <a:avLst/>
          </a:prstGeom>
        </p:spPr>
      </p:pic>
      <p:sp>
        <p:nvSpPr>
          <p:cNvPr id="9" name="TextBox 8">
            <a:extLst>
              <a:ext uri="{FF2B5EF4-FFF2-40B4-BE49-F238E27FC236}">
                <a16:creationId xmlns:a16="http://schemas.microsoft.com/office/drawing/2014/main" id="{65083380-38E1-E03E-62CA-87471D5B7A13}"/>
              </a:ext>
            </a:extLst>
          </p:cNvPr>
          <p:cNvSpPr txBox="1"/>
          <p:nvPr/>
        </p:nvSpPr>
        <p:spPr>
          <a:xfrm>
            <a:off x="4905375" y="4429125"/>
            <a:ext cx="2209800" cy="584775"/>
          </a:xfrm>
          <a:prstGeom prst="rect">
            <a:avLst/>
          </a:prstGeom>
          <a:noFill/>
        </p:spPr>
        <p:txBody>
          <a:bodyPr wrap="square" rtlCol="0">
            <a:spAutoFit/>
          </a:bodyPr>
          <a:lstStyle/>
          <a:p>
            <a:pPr algn="ctr"/>
            <a:r>
              <a:rPr lang="en-US" sz="3200" dirty="0">
                <a:latin typeface="Cambria" panose="02040503050406030204" pitchFamily="18" charset="0"/>
                <a:ea typeface="Cambria" panose="02040503050406030204" pitchFamily="18" charset="0"/>
              </a:rPr>
              <a:t>(</a:t>
            </a:r>
            <a:r>
              <a:rPr lang="en-US" sz="3200" dirty="0" err="1">
                <a:latin typeface="Cambria" panose="02040503050406030204" pitchFamily="18" charset="0"/>
                <a:ea typeface="Cambria" panose="02040503050406030204" pitchFamily="18" charset="0"/>
              </a:rPr>
              <a:t>Tiết</a:t>
            </a:r>
            <a:r>
              <a:rPr lang="en-US" sz="3200"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2775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EEC85CA-F0B5-FF0D-E9CA-7C4C217ED32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3">
            <a:extLst>
              <a:ext uri="{FF2B5EF4-FFF2-40B4-BE49-F238E27FC236}">
                <a16:creationId xmlns:a16="http://schemas.microsoft.com/office/drawing/2014/main" id="{95F8D86B-CB9F-563A-3378-7678F1ABC65E}"/>
              </a:ext>
            </a:extLst>
          </p:cNvPr>
          <p:cNvSpPr/>
          <p:nvPr/>
        </p:nvSpPr>
        <p:spPr>
          <a:xfrm>
            <a:off x="470263" y="365125"/>
            <a:ext cx="11064240" cy="62708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pic>
        <p:nvPicPr>
          <p:cNvPr id="6" name="Picture 5"/>
          <p:cNvPicPr>
            <a:picLocks noChangeAspect="1"/>
          </p:cNvPicPr>
          <p:nvPr/>
        </p:nvPicPr>
        <p:blipFill>
          <a:blip r:embed="rId3"/>
          <a:stretch>
            <a:fillRect/>
          </a:stretch>
        </p:blipFill>
        <p:spPr>
          <a:xfrm>
            <a:off x="552693" y="1759353"/>
            <a:ext cx="5857129" cy="4685703"/>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8" name="Line Callout 1 (Border and Accent Bar) 7"/>
          <p:cNvSpPr/>
          <p:nvPr/>
        </p:nvSpPr>
        <p:spPr>
          <a:xfrm>
            <a:off x="5948665" y="1400539"/>
            <a:ext cx="5220905"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600" b="1" dirty="0" err="1">
                <a:solidFill>
                  <a:prstClr val="white"/>
                </a:solidFill>
                <a:latin typeface="Calibri" panose="020F0502020204030204" pitchFamily="34" charset="0"/>
                <a:cs typeface="Calibri" panose="020F0502020204030204" pitchFamily="34" charset="0"/>
              </a:rPr>
              <a:t>Bạn</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có</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thể</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vào</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cổng</a:t>
            </a:r>
            <a:r>
              <a:rPr lang="en-US" sz="3600" b="1" dirty="0">
                <a:solidFill>
                  <a:prstClr val="white"/>
                </a:solidFill>
                <a:latin typeface="Calibri" panose="020F0502020204030204" pitchFamily="34" charset="0"/>
                <a:cs typeface="Calibri" panose="020F0502020204030204" pitchFamily="34" charset="0"/>
              </a:rPr>
              <a:t> </a:t>
            </a:r>
            <a:r>
              <a:rPr lang="en-US" sz="3600" b="1" err="1">
                <a:solidFill>
                  <a:prstClr val="white"/>
                </a:solidFill>
                <a:latin typeface="Calibri" panose="020F0502020204030204" pitchFamily="34" charset="0"/>
                <a:cs typeface="Calibri" panose="020F0502020204030204" pitchFamily="34" charset="0"/>
              </a:rPr>
              <a:t>thăm</a:t>
            </a:r>
            <a:r>
              <a:rPr lang="en-US" sz="3600" b="1">
                <a:solidFill>
                  <a:prstClr val="white"/>
                </a:solidFill>
                <a:latin typeface="Calibri" panose="020F0502020204030204" pitchFamily="34" charset="0"/>
                <a:cs typeface="Calibri" panose="020F0502020204030204" pitchFamily="34" charset="0"/>
              </a:rPr>
              <a:t> HÀ MÃ</a:t>
            </a:r>
            <a:endParaRPr lang="en-US" sz="3600" b="1" dirty="0">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737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7"/>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EEC85CA-F0B5-FF0D-E9CA-7C4C217ED32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3">
            <a:extLst>
              <a:ext uri="{FF2B5EF4-FFF2-40B4-BE49-F238E27FC236}">
                <a16:creationId xmlns:a16="http://schemas.microsoft.com/office/drawing/2014/main" id="{95F8D86B-CB9F-563A-3378-7678F1ABC65E}"/>
              </a:ext>
            </a:extLst>
          </p:cNvPr>
          <p:cNvSpPr/>
          <p:nvPr/>
        </p:nvSpPr>
        <p:spPr>
          <a:xfrm>
            <a:off x="470263" y="365125"/>
            <a:ext cx="11064240" cy="62708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grpSp>
        <p:nvGrpSpPr>
          <p:cNvPr id="6" name="组合 6">
            <a:extLst>
              <a:ext uri="{FF2B5EF4-FFF2-40B4-BE49-F238E27FC236}">
                <a16:creationId xmlns:a16="http://schemas.microsoft.com/office/drawing/2014/main" id="{7A72518D-2A44-0FA5-1B02-BC16BF9CF8A4}"/>
              </a:ext>
            </a:extLst>
          </p:cNvPr>
          <p:cNvGrpSpPr/>
          <p:nvPr/>
        </p:nvGrpSpPr>
        <p:grpSpPr>
          <a:xfrm>
            <a:off x="1372137" y="511844"/>
            <a:ext cx="10055957" cy="1271611"/>
            <a:chOff x="1078869" y="2556927"/>
            <a:chExt cx="13159054" cy="13344907"/>
          </a:xfrm>
        </p:grpSpPr>
        <p:grpSp>
          <p:nvGrpSpPr>
            <p:cNvPr id="7" name="组合 5">
              <a:extLst>
                <a:ext uri="{FF2B5EF4-FFF2-40B4-BE49-F238E27FC236}">
                  <a16:creationId xmlns:a16="http://schemas.microsoft.com/office/drawing/2014/main" id="{E1A64E8C-F10D-8F7B-0D29-E8AB71B57B9A}"/>
                </a:ext>
              </a:extLst>
            </p:cNvPr>
            <p:cNvGrpSpPr/>
            <p:nvPr/>
          </p:nvGrpSpPr>
          <p:grpSpPr>
            <a:xfrm>
              <a:off x="1078869" y="2556927"/>
              <a:ext cx="13159054" cy="12121471"/>
              <a:chOff x="1078869" y="2556927"/>
              <a:chExt cx="13159054" cy="12121471"/>
            </a:xfrm>
          </p:grpSpPr>
          <p:sp>
            <p:nvSpPr>
              <p:cNvPr id="9" name="任意多边形: 形状 23">
                <a:extLst>
                  <a:ext uri="{FF2B5EF4-FFF2-40B4-BE49-F238E27FC236}">
                    <a16:creationId xmlns:a16="http://schemas.microsoft.com/office/drawing/2014/main" id="{3CF32337-9EB1-802F-143C-82E63AD35F23}"/>
                  </a:ext>
                </a:extLst>
              </p:cNvPr>
              <p:cNvSpPr/>
              <p:nvPr/>
            </p:nvSpPr>
            <p:spPr>
              <a:xfrm>
                <a:off x="1153254" y="2556927"/>
                <a:ext cx="13084669" cy="11995316"/>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10" name="矩形 4">
                <a:extLst>
                  <a:ext uri="{FF2B5EF4-FFF2-40B4-BE49-F238E27FC236}">
                    <a16:creationId xmlns:a16="http://schemas.microsoft.com/office/drawing/2014/main" id="{E1978A70-DF24-E8A9-03F8-5AA67B6C48CD}"/>
                  </a:ext>
                </a:extLst>
              </p:cNvPr>
              <p:cNvSpPr/>
              <p:nvPr/>
            </p:nvSpPr>
            <p:spPr>
              <a:xfrm>
                <a:off x="1078869" y="14408527"/>
                <a:ext cx="13159052" cy="26987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8" name="矩形 38">
              <a:extLst>
                <a:ext uri="{FF2B5EF4-FFF2-40B4-BE49-F238E27FC236}">
                  <a16:creationId xmlns:a16="http://schemas.microsoft.com/office/drawing/2014/main" id="{F2F47D25-A68C-077B-D901-8151065A691F}"/>
                </a:ext>
              </a:extLst>
            </p:cNvPr>
            <p:cNvSpPr/>
            <p:nvPr/>
          </p:nvSpPr>
          <p:spPr>
            <a:xfrm>
              <a:off x="1597926" y="3304995"/>
              <a:ext cx="12195323" cy="12596839"/>
            </a:xfrm>
            <a:prstGeom prst="rect">
              <a:avLst/>
            </a:prstGeom>
          </p:spPr>
          <p:txBody>
            <a:bodyPr wrap="square">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Chọn số đo diện tích phù hợp với mỗi bề mặt trong thực tế.</a:t>
              </a:r>
            </a:p>
          </p:txBody>
        </p:sp>
      </p:grpSp>
      <p:sp>
        <p:nvSpPr>
          <p:cNvPr id="11"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21132" y="434795"/>
            <a:ext cx="1168611" cy="565739"/>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4</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12" name="Picture 11">
            <a:extLst>
              <a:ext uri="{FF2B5EF4-FFF2-40B4-BE49-F238E27FC236}">
                <a16:creationId xmlns:a16="http://schemas.microsoft.com/office/drawing/2014/main" id="{218E89B2-D02F-2E77-E308-931FE36C0D2C}"/>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bright="20000" contrast="-40000"/>
                    </a14:imgEffect>
                  </a14:imgLayer>
                </a14:imgProps>
              </a:ext>
            </a:extLst>
          </a:blip>
          <a:stretch>
            <a:fillRect/>
          </a:stretch>
        </p:blipFill>
        <p:spPr>
          <a:xfrm>
            <a:off x="1443037" y="2195512"/>
            <a:ext cx="9101016" cy="3414713"/>
          </a:xfrm>
          <a:prstGeom prst="rect">
            <a:avLst/>
          </a:prstGeom>
        </p:spPr>
      </p:pic>
      <p:cxnSp>
        <p:nvCxnSpPr>
          <p:cNvPr id="13" name="Straight Arrow Connector 12">
            <a:extLst>
              <a:ext uri="{FF2B5EF4-FFF2-40B4-BE49-F238E27FC236}">
                <a16:creationId xmlns:a16="http://schemas.microsoft.com/office/drawing/2014/main" id="{3409A179-A022-C2BE-C1FD-50428D2146A9}"/>
              </a:ext>
            </a:extLst>
          </p:cNvPr>
          <p:cNvCxnSpPr/>
          <p:nvPr/>
        </p:nvCxnSpPr>
        <p:spPr>
          <a:xfrm>
            <a:off x="2867025" y="4324350"/>
            <a:ext cx="3743325" cy="7239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EA37436-A1BA-683A-EEEB-3577FD8481B9}"/>
              </a:ext>
            </a:extLst>
          </p:cNvPr>
          <p:cNvCxnSpPr>
            <a:cxnSpLocks/>
          </p:cNvCxnSpPr>
          <p:nvPr/>
        </p:nvCxnSpPr>
        <p:spPr>
          <a:xfrm>
            <a:off x="6343650" y="4343400"/>
            <a:ext cx="3086100" cy="6953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79D52CC-D353-25CF-9238-310D6B7EB47B}"/>
              </a:ext>
            </a:extLst>
          </p:cNvPr>
          <p:cNvCxnSpPr>
            <a:cxnSpLocks/>
          </p:cNvCxnSpPr>
          <p:nvPr/>
        </p:nvCxnSpPr>
        <p:spPr>
          <a:xfrm flipH="1">
            <a:off x="3000375" y="4286250"/>
            <a:ext cx="6257925" cy="7143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029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EEC85CA-F0B5-FF0D-E9CA-7C4C217ED32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3">
            <a:extLst>
              <a:ext uri="{FF2B5EF4-FFF2-40B4-BE49-F238E27FC236}">
                <a16:creationId xmlns:a16="http://schemas.microsoft.com/office/drawing/2014/main" id="{95F8D86B-CB9F-563A-3378-7678F1ABC65E}"/>
              </a:ext>
            </a:extLst>
          </p:cNvPr>
          <p:cNvSpPr/>
          <p:nvPr/>
        </p:nvSpPr>
        <p:spPr>
          <a:xfrm>
            <a:off x="470263" y="365125"/>
            <a:ext cx="11064240" cy="62708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pic>
        <p:nvPicPr>
          <p:cNvPr id="6" name="Picture 5"/>
          <p:cNvPicPr>
            <a:picLocks noChangeAspect="1"/>
          </p:cNvPicPr>
          <p:nvPr/>
        </p:nvPicPr>
        <p:blipFill>
          <a:blip r:embed="rId3"/>
          <a:stretch>
            <a:fillRect/>
          </a:stretch>
        </p:blipFill>
        <p:spPr>
          <a:xfrm>
            <a:off x="552693" y="1759353"/>
            <a:ext cx="5857129" cy="4685703"/>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8" name="Line Callout 1 (Border and Accent Bar) 7"/>
          <p:cNvSpPr/>
          <p:nvPr/>
        </p:nvSpPr>
        <p:spPr>
          <a:xfrm>
            <a:off x="5948665" y="1400539"/>
            <a:ext cx="5220905"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Bạn</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có</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thể</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vào</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cổng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thăm</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KHỈ</a:t>
            </a:r>
          </a:p>
        </p:txBody>
      </p:sp>
    </p:spTree>
    <p:extLst>
      <p:ext uri="{BB962C8B-B14F-4D97-AF65-F5344CB8AC3E}">
        <p14:creationId xmlns:p14="http://schemas.microsoft.com/office/powerpoint/2010/main" val="367652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7"/>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EEC85CA-F0B5-FF0D-E9CA-7C4C217ED32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3">
            <a:extLst>
              <a:ext uri="{FF2B5EF4-FFF2-40B4-BE49-F238E27FC236}">
                <a16:creationId xmlns:a16="http://schemas.microsoft.com/office/drawing/2014/main" id="{95F8D86B-CB9F-563A-3378-7678F1ABC65E}"/>
              </a:ext>
            </a:extLst>
          </p:cNvPr>
          <p:cNvSpPr/>
          <p:nvPr/>
        </p:nvSpPr>
        <p:spPr>
          <a:xfrm>
            <a:off x="470263" y="365125"/>
            <a:ext cx="11064240" cy="62708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grpSp>
        <p:nvGrpSpPr>
          <p:cNvPr id="6" name="组合 6">
            <a:extLst>
              <a:ext uri="{FF2B5EF4-FFF2-40B4-BE49-F238E27FC236}">
                <a16:creationId xmlns:a16="http://schemas.microsoft.com/office/drawing/2014/main" id="{7A72518D-2A44-0FA5-1B02-BC16BF9CF8A4}"/>
              </a:ext>
            </a:extLst>
          </p:cNvPr>
          <p:cNvGrpSpPr/>
          <p:nvPr/>
        </p:nvGrpSpPr>
        <p:grpSpPr>
          <a:xfrm>
            <a:off x="1372137" y="511844"/>
            <a:ext cx="10055957" cy="1555081"/>
            <a:chOff x="1078869" y="2556927"/>
            <a:chExt cx="13159054" cy="12121471"/>
          </a:xfrm>
        </p:grpSpPr>
        <p:grpSp>
          <p:nvGrpSpPr>
            <p:cNvPr id="7" name="组合 5">
              <a:extLst>
                <a:ext uri="{FF2B5EF4-FFF2-40B4-BE49-F238E27FC236}">
                  <a16:creationId xmlns:a16="http://schemas.microsoft.com/office/drawing/2014/main" id="{E1A64E8C-F10D-8F7B-0D29-E8AB71B57B9A}"/>
                </a:ext>
              </a:extLst>
            </p:cNvPr>
            <p:cNvGrpSpPr/>
            <p:nvPr/>
          </p:nvGrpSpPr>
          <p:grpSpPr>
            <a:xfrm>
              <a:off x="1078869" y="2556927"/>
              <a:ext cx="13159054" cy="12121471"/>
              <a:chOff x="1078869" y="2556927"/>
              <a:chExt cx="13159054" cy="12121471"/>
            </a:xfrm>
          </p:grpSpPr>
          <p:sp>
            <p:nvSpPr>
              <p:cNvPr id="9" name="任意多边形: 形状 23">
                <a:extLst>
                  <a:ext uri="{FF2B5EF4-FFF2-40B4-BE49-F238E27FC236}">
                    <a16:creationId xmlns:a16="http://schemas.microsoft.com/office/drawing/2014/main" id="{3CF32337-9EB1-802F-143C-82E63AD35F23}"/>
                  </a:ext>
                </a:extLst>
              </p:cNvPr>
              <p:cNvSpPr/>
              <p:nvPr/>
            </p:nvSpPr>
            <p:spPr>
              <a:xfrm>
                <a:off x="1153254" y="2556927"/>
                <a:ext cx="13084669" cy="11995317"/>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10" name="矩形 4">
                <a:extLst>
                  <a:ext uri="{FF2B5EF4-FFF2-40B4-BE49-F238E27FC236}">
                    <a16:creationId xmlns:a16="http://schemas.microsoft.com/office/drawing/2014/main" id="{E1978A70-DF24-E8A9-03F8-5AA67B6C48CD}"/>
                  </a:ext>
                </a:extLst>
              </p:cNvPr>
              <p:cNvSpPr/>
              <p:nvPr/>
            </p:nvSpPr>
            <p:spPr>
              <a:xfrm>
                <a:off x="1078869" y="14408527"/>
                <a:ext cx="13159052" cy="26987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8" name="矩形 38">
              <a:extLst>
                <a:ext uri="{FF2B5EF4-FFF2-40B4-BE49-F238E27FC236}">
                  <a16:creationId xmlns:a16="http://schemas.microsoft.com/office/drawing/2014/main" id="{F2F47D25-A68C-077B-D901-8151065A691F}"/>
                </a:ext>
              </a:extLst>
            </p:cNvPr>
            <p:cNvSpPr/>
            <p:nvPr/>
          </p:nvSpPr>
          <p:spPr>
            <a:xfrm>
              <a:off x="1597926" y="3304989"/>
              <a:ext cx="12195323" cy="10795693"/>
            </a:xfrm>
            <a:prstGeom prst="rect">
              <a:avLst/>
            </a:prstGeom>
          </p:spPr>
          <p:txBody>
            <a:bodyPr wrap="square">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lang="en-US" altLang="zh-CN" sz="2800" b="1" dirty="0">
                  <a:solidFill>
                    <a:srgbClr val="002060"/>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J</a:t>
              </a:r>
              <a:r>
                <a:rPr kumimoji="0" lang="vi-VN" altLang="zh-CN" sz="2800" b="1" i="0" u="none" strike="noStrike" kern="1200" cap="none" spc="0" normalizeH="0" baseline="0" noProof="0" dirty="0">
                  <a:ln>
                    <a:noFill/>
                  </a:ln>
                  <a:solidFill>
                    <a:srgbClr val="002060"/>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ames Watt (Giêm Oát) thiết kế kiểu động cơ hơi nước mới vào năm 1782. Dịp kỉ niệm 500 năm thiết kế kiểu động cơ hơi nước này sẽ vào năm nào? Năm đó thuộc thế kỉ nào?</a:t>
              </a:r>
            </a:p>
          </p:txBody>
        </p:sp>
      </p:grpSp>
      <p:sp>
        <p:nvSpPr>
          <p:cNvPr id="11"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21132" y="434795"/>
            <a:ext cx="1168611" cy="565739"/>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5</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12" name="Picture 11">
            <a:extLst>
              <a:ext uri="{FF2B5EF4-FFF2-40B4-BE49-F238E27FC236}">
                <a16:creationId xmlns:a16="http://schemas.microsoft.com/office/drawing/2014/main" id="{4A994386-E7B0-A223-244E-CB09C1444F2E}"/>
              </a:ext>
            </a:extLst>
          </p:cNvPr>
          <p:cNvPicPr>
            <a:picLocks noChangeAspect="1"/>
          </p:cNvPicPr>
          <p:nvPr/>
        </p:nvPicPr>
        <p:blipFill>
          <a:blip r:embed="rId3"/>
          <a:stretch>
            <a:fillRect/>
          </a:stretch>
        </p:blipFill>
        <p:spPr>
          <a:xfrm>
            <a:off x="8501062" y="2338387"/>
            <a:ext cx="2695575" cy="2619375"/>
          </a:xfrm>
          <a:prstGeom prst="rect">
            <a:avLst/>
          </a:prstGeom>
        </p:spPr>
      </p:pic>
      <p:sp>
        <p:nvSpPr>
          <p:cNvPr id="13" name="TextBox 12">
            <a:extLst>
              <a:ext uri="{FF2B5EF4-FFF2-40B4-BE49-F238E27FC236}">
                <a16:creationId xmlns:a16="http://schemas.microsoft.com/office/drawing/2014/main" id="{5F1F3D5B-3C84-90D8-064C-E60F768F8485}"/>
              </a:ext>
            </a:extLst>
          </p:cNvPr>
          <p:cNvSpPr txBox="1"/>
          <p:nvPr/>
        </p:nvSpPr>
        <p:spPr>
          <a:xfrm>
            <a:off x="952500" y="2619375"/>
            <a:ext cx="7048500" cy="2062103"/>
          </a:xfrm>
          <a:prstGeom prst="rect">
            <a:avLst/>
          </a:prstGeom>
          <a:noFill/>
        </p:spPr>
        <p:txBody>
          <a:bodyPr wrap="square" rtlCol="0">
            <a:spAutoFit/>
          </a:bodyPr>
          <a:lstStyle/>
          <a:p>
            <a:pPr algn="ctr"/>
            <a:r>
              <a:rPr lang="vi-VN" sz="3200" b="0" i="0" dirty="0">
                <a:solidFill>
                  <a:srgbClr val="FF0000"/>
                </a:solidFill>
                <a:effectLst/>
                <a:latin typeface="Cambria" panose="02040503050406030204" pitchFamily="18" charset="0"/>
                <a:ea typeface="Cambria" panose="02040503050406030204" pitchFamily="18" charset="0"/>
              </a:rPr>
              <a:t>Ta có: 1782 + 500 = 2282</a:t>
            </a:r>
          </a:p>
          <a:p>
            <a:pPr algn="ctr"/>
            <a:r>
              <a:rPr lang="vi-VN" sz="3200" b="0" i="0" dirty="0">
                <a:solidFill>
                  <a:srgbClr val="FF0000"/>
                </a:solidFill>
                <a:effectLst/>
                <a:latin typeface="Cambria" panose="02040503050406030204" pitchFamily="18" charset="0"/>
                <a:ea typeface="Cambria" panose="02040503050406030204" pitchFamily="18" charset="0"/>
              </a:rPr>
              <a:t>Dịp kỉ niệm 500 năm thiết kế kiểu động cơ hơi nước này sẽ vào năm 2282</a:t>
            </a:r>
          </a:p>
          <a:p>
            <a:pPr algn="ctr"/>
            <a:r>
              <a:rPr lang="vi-VN" sz="3200" b="1" i="0" dirty="0">
                <a:solidFill>
                  <a:srgbClr val="FF0000"/>
                </a:solidFill>
                <a:effectLst/>
                <a:latin typeface="Cambria" panose="02040503050406030204" pitchFamily="18" charset="0"/>
                <a:ea typeface="Cambria" panose="02040503050406030204" pitchFamily="18" charset="0"/>
              </a:rPr>
              <a:t>Năm 2282 thuộc thế kỉ thứ XXIII.</a:t>
            </a:r>
          </a:p>
        </p:txBody>
      </p:sp>
    </p:spTree>
    <p:extLst>
      <p:ext uri="{BB962C8B-B14F-4D97-AF65-F5344CB8AC3E}">
        <p14:creationId xmlns:p14="http://schemas.microsoft.com/office/powerpoint/2010/main" val="2421197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barn(inVertical)">
                                      <p:cBhvr>
                                        <p:cTn id="23" dur="500"/>
                                        <p:tgtEl>
                                          <p:spTgt spid="1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xEl>
                                              <p:pRg st="1" end="1"/>
                                            </p:txEl>
                                          </p:spTgt>
                                        </p:tgtEl>
                                        <p:attrNameLst>
                                          <p:attrName>style.visibility</p:attrName>
                                        </p:attrNameLst>
                                      </p:cBhvr>
                                      <p:to>
                                        <p:strVal val="visible"/>
                                      </p:to>
                                    </p:set>
                                    <p:animEffect transition="in" filter="barn(inVertical)">
                                      <p:cBhvr>
                                        <p:cTn id="28" dur="500"/>
                                        <p:tgtEl>
                                          <p:spTgt spid="1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3">
                                            <p:txEl>
                                              <p:pRg st="2" end="2"/>
                                            </p:txEl>
                                          </p:spTgt>
                                        </p:tgtEl>
                                        <p:attrNameLst>
                                          <p:attrName>style.visibility</p:attrName>
                                        </p:attrNameLst>
                                      </p:cBhvr>
                                      <p:to>
                                        <p:strVal val="visible"/>
                                      </p:to>
                                    </p:set>
                                    <p:animEffect transition="in" filter="barn(inVertical)">
                                      <p:cBhvr>
                                        <p:cTn id="33"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EEC85CA-F0B5-FF0D-E9CA-7C4C217ED32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3">
            <a:extLst>
              <a:ext uri="{FF2B5EF4-FFF2-40B4-BE49-F238E27FC236}">
                <a16:creationId xmlns:a16="http://schemas.microsoft.com/office/drawing/2014/main" id="{95F8D86B-CB9F-563A-3378-7678F1ABC65E}"/>
              </a:ext>
            </a:extLst>
          </p:cNvPr>
          <p:cNvSpPr/>
          <p:nvPr/>
        </p:nvSpPr>
        <p:spPr>
          <a:xfrm>
            <a:off x="470263" y="365125"/>
            <a:ext cx="11064240" cy="62708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pic>
        <p:nvPicPr>
          <p:cNvPr id="6" name="Picture 5"/>
          <p:cNvPicPr>
            <a:picLocks noChangeAspect="1"/>
          </p:cNvPicPr>
          <p:nvPr/>
        </p:nvPicPr>
        <p:blipFill>
          <a:blip r:embed="rId3"/>
          <a:stretch>
            <a:fillRect/>
          </a:stretch>
        </p:blipFill>
        <p:spPr>
          <a:xfrm>
            <a:off x="552693" y="1759353"/>
            <a:ext cx="5857129" cy="4685703"/>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8" name="Line Callout 1 (Border and Accent Bar) 7"/>
          <p:cNvSpPr/>
          <p:nvPr/>
        </p:nvSpPr>
        <p:spPr>
          <a:xfrm>
            <a:off x="5948665" y="1400539"/>
            <a:ext cx="5220905"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Bạn</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có</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thể</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vào</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cổng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thăm</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lang="en-US" sz="3600" b="1" dirty="0">
                <a:solidFill>
                  <a:prstClr val="white"/>
                </a:solidFill>
                <a:latin typeface="Calibri" panose="020F0502020204030204" pitchFamily="34" charset="0"/>
                <a:cs typeface="Calibri" panose="020F0502020204030204" pitchFamily="34" charset="0"/>
              </a:rPr>
              <a:t>NGỰA VẰN</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35684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7"/>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EEC85CA-F0B5-FF0D-E9CA-7C4C217ED32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3">
            <a:extLst>
              <a:ext uri="{FF2B5EF4-FFF2-40B4-BE49-F238E27FC236}">
                <a16:creationId xmlns:a16="http://schemas.microsoft.com/office/drawing/2014/main" id="{95F8D86B-CB9F-563A-3378-7678F1ABC65E}"/>
              </a:ext>
            </a:extLst>
          </p:cNvPr>
          <p:cNvSpPr/>
          <p:nvPr/>
        </p:nvSpPr>
        <p:spPr>
          <a:xfrm>
            <a:off x="470263" y="365125"/>
            <a:ext cx="11064240" cy="62708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Cloud Callout 6"/>
          <p:cNvSpPr/>
          <p:nvPr/>
        </p:nvSpPr>
        <p:spPr>
          <a:xfrm>
            <a:off x="3588153" y="2199191"/>
            <a:ext cx="4791919" cy="2071868"/>
          </a:xfrm>
          <a:prstGeom prst="cloudCallout">
            <a:avLst>
              <a:gd name="adj1" fmla="val -30999"/>
              <a:gd name="adj2" fmla="val 681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dirty="0" err="1">
                <a:solidFill>
                  <a:prstClr val="white"/>
                </a:solidFill>
                <a:latin typeface="Calibri" panose="020F0502020204030204" pitchFamily="34" charset="0"/>
                <a:cs typeface="Calibri" panose="020F0502020204030204" pitchFamily="34" charset="0"/>
              </a:rPr>
              <a:t>Buổi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tham</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quan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sở</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thú</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thật</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vui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Chào</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các</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bạn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Hẹn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gặp</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lại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nhé</a:t>
            </a:r>
            <a:r>
              <a:rPr lang="en-US" sz="2800" dirty="0">
                <a:solidFill>
                  <a:prstClr val="white"/>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3514491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EEC85CA-F0B5-FF0D-E9CA-7C4C217ED32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3">
            <a:extLst>
              <a:ext uri="{FF2B5EF4-FFF2-40B4-BE49-F238E27FC236}">
                <a16:creationId xmlns:a16="http://schemas.microsoft.com/office/drawing/2014/main" id="{95F8D86B-CB9F-563A-3378-7678F1ABC65E}"/>
              </a:ext>
            </a:extLst>
          </p:cNvPr>
          <p:cNvSpPr/>
          <p:nvPr/>
        </p:nvSpPr>
        <p:spPr>
          <a:xfrm>
            <a:off x="470263" y="365125"/>
            <a:ext cx="11064240" cy="62708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spTree>
    <p:extLst>
      <p:ext uri="{BB962C8B-B14F-4D97-AF65-F5344CB8AC3E}">
        <p14:creationId xmlns:p14="http://schemas.microsoft.com/office/powerpoint/2010/main" val="42107159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EEC85CA-F0B5-FF0D-E9CA-7C4C217ED32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3">
            <a:extLst>
              <a:ext uri="{FF2B5EF4-FFF2-40B4-BE49-F238E27FC236}">
                <a16:creationId xmlns:a16="http://schemas.microsoft.com/office/drawing/2014/main" id="{95F8D86B-CB9F-563A-3378-7678F1ABC65E}"/>
              </a:ext>
            </a:extLst>
          </p:cNvPr>
          <p:cNvSpPr/>
          <p:nvPr/>
        </p:nvSpPr>
        <p:spPr>
          <a:xfrm>
            <a:off x="470263" y="365125"/>
            <a:ext cx="11064240" cy="62708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spTree>
    <p:extLst>
      <p:ext uri="{BB962C8B-B14F-4D97-AF65-F5344CB8AC3E}">
        <p14:creationId xmlns:p14="http://schemas.microsoft.com/office/powerpoint/2010/main" val="36627204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EEC85CA-F0B5-FF0D-E9CA-7C4C217ED32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3">
            <a:extLst>
              <a:ext uri="{FF2B5EF4-FFF2-40B4-BE49-F238E27FC236}">
                <a16:creationId xmlns:a16="http://schemas.microsoft.com/office/drawing/2014/main" id="{95F8D86B-CB9F-563A-3378-7678F1ABC65E}"/>
              </a:ext>
            </a:extLst>
          </p:cNvPr>
          <p:cNvSpPr/>
          <p:nvPr/>
        </p:nvSpPr>
        <p:spPr>
          <a:xfrm>
            <a:off x="470263" y="365125"/>
            <a:ext cx="11064240" cy="62708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spTree>
    <p:extLst>
      <p:ext uri="{BB962C8B-B14F-4D97-AF65-F5344CB8AC3E}">
        <p14:creationId xmlns:p14="http://schemas.microsoft.com/office/powerpoint/2010/main" val="25200157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EEC85CA-F0B5-FF0D-E9CA-7C4C217ED32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3">
            <a:extLst>
              <a:ext uri="{FF2B5EF4-FFF2-40B4-BE49-F238E27FC236}">
                <a16:creationId xmlns:a16="http://schemas.microsoft.com/office/drawing/2014/main" id="{95F8D86B-CB9F-563A-3378-7678F1ABC65E}"/>
              </a:ext>
            </a:extLst>
          </p:cNvPr>
          <p:cNvSpPr/>
          <p:nvPr/>
        </p:nvSpPr>
        <p:spPr>
          <a:xfrm>
            <a:off x="470263" y="365125"/>
            <a:ext cx="11064240" cy="62708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sp>
        <p:nvSpPr>
          <p:cNvPr id="6" name="矩形 4">
            <a:extLst>
              <a:ext uri="{FF2B5EF4-FFF2-40B4-BE49-F238E27FC236}">
                <a16:creationId xmlns:a16="http://schemas.microsoft.com/office/drawing/2014/main" id="{EF70B485-A648-392E-F1C5-2C4786FA59E5}"/>
              </a:ext>
            </a:extLst>
          </p:cNvPr>
          <p:cNvSpPr/>
          <p:nvPr/>
        </p:nvSpPr>
        <p:spPr>
          <a:xfrm>
            <a:off x="768626" y="1155547"/>
            <a:ext cx="10747513" cy="490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等线" panose="020F0502020204030204"/>
              <a:ea typeface="等线" panose="02010600030101010101" pitchFamily="2" charset="-122"/>
            </a:endParaRPr>
          </a:p>
        </p:txBody>
      </p:sp>
      <p:pic>
        <p:nvPicPr>
          <p:cNvPr id="7" name="图片 2">
            <a:extLst>
              <a:ext uri="{FF2B5EF4-FFF2-40B4-BE49-F238E27FC236}">
                <a16:creationId xmlns:a16="http://schemas.microsoft.com/office/drawing/2014/main" id="{32DB3F52-E82A-BF21-083D-815AB3B0D0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0797"/>
          <a:stretch/>
        </p:blipFill>
        <p:spPr>
          <a:xfrm>
            <a:off x="219897" y="-42323"/>
            <a:ext cx="5399855" cy="6858000"/>
          </a:xfrm>
          <a:prstGeom prst="rect">
            <a:avLst/>
          </a:prstGeom>
        </p:spPr>
      </p:pic>
      <p:pic>
        <p:nvPicPr>
          <p:cNvPr id="8" name="图片 22">
            <a:extLst>
              <a:ext uri="{FF2B5EF4-FFF2-40B4-BE49-F238E27FC236}">
                <a16:creationId xmlns:a16="http://schemas.microsoft.com/office/drawing/2014/main" id="{C9565551-474B-577E-26A2-0AE6705819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98"/>
          <a:stretch/>
        </p:blipFill>
        <p:spPr>
          <a:xfrm>
            <a:off x="5619751" y="-42323"/>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9" name="任意多边形: 形状 52">
            <a:extLst>
              <a:ext uri="{FF2B5EF4-FFF2-40B4-BE49-F238E27FC236}">
                <a16:creationId xmlns:a16="http://schemas.microsoft.com/office/drawing/2014/main" id="{0865AFCF-A6A4-094F-FF91-DE0FF4F6C4BD}"/>
              </a:ext>
            </a:extLst>
          </p:cNvPr>
          <p:cNvSpPr/>
          <p:nvPr/>
        </p:nvSpPr>
        <p:spPr>
          <a:xfrm>
            <a:off x="9792488" y="5570979"/>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zh-CN" altLang="en-US">
              <a:solidFill>
                <a:prstClr val="white"/>
              </a:solidFill>
              <a:latin typeface="思源黑体 CN Regular" panose="020B0500000000000000" pitchFamily="34" charset="-122"/>
              <a:ea typeface="思源黑体 CN Regular" panose="020B0500000000000000" pitchFamily="34" charset="-122"/>
            </a:endParaRPr>
          </a:p>
        </p:txBody>
      </p:sp>
      <p:grpSp>
        <p:nvGrpSpPr>
          <p:cNvPr id="10" name="组合 54">
            <a:extLst>
              <a:ext uri="{FF2B5EF4-FFF2-40B4-BE49-F238E27FC236}">
                <a16:creationId xmlns:a16="http://schemas.microsoft.com/office/drawing/2014/main" id="{1CFA6A79-2813-CD0A-8BF4-4668438946E7}"/>
              </a:ext>
            </a:extLst>
          </p:cNvPr>
          <p:cNvGrpSpPr/>
          <p:nvPr/>
        </p:nvGrpSpPr>
        <p:grpSpPr>
          <a:xfrm>
            <a:off x="5219411" y="5055290"/>
            <a:ext cx="1720773" cy="209863"/>
            <a:chOff x="5991069" y="5108653"/>
            <a:chExt cx="1720773" cy="209862"/>
          </a:xfrm>
        </p:grpSpPr>
        <p:cxnSp>
          <p:nvCxnSpPr>
            <p:cNvPr id="11" name="直接连接符 55">
              <a:extLst>
                <a:ext uri="{FF2B5EF4-FFF2-40B4-BE49-F238E27FC236}">
                  <a16:creationId xmlns:a16="http://schemas.microsoft.com/office/drawing/2014/main" id="{30575B13-EFE0-9C27-3DBB-16A8A371F969}"/>
                </a:ext>
              </a:extLst>
            </p:cNvPr>
            <p:cNvCxnSpPr>
              <a:cxnSpLocks/>
            </p:cNvCxnSpPr>
            <p:nvPr/>
          </p:nvCxnSpPr>
          <p:spPr>
            <a:xfrm>
              <a:off x="6096000" y="5213584"/>
              <a:ext cx="1615842"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椭圆 56">
              <a:extLst>
                <a:ext uri="{FF2B5EF4-FFF2-40B4-BE49-F238E27FC236}">
                  <a16:creationId xmlns:a16="http://schemas.microsoft.com/office/drawing/2014/main" id="{9FAA5CD8-DB39-F0BB-133B-340EF09118B4}"/>
                </a:ext>
              </a:extLst>
            </p:cNvPr>
            <p:cNvSpPr/>
            <p:nvPr/>
          </p:nvSpPr>
          <p:spPr>
            <a:xfrm>
              <a:off x="5991069" y="5108653"/>
              <a:ext cx="209862" cy="209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思源黑体 CN Regular" panose="020B0500000000000000" pitchFamily="34" charset="-122"/>
                <a:ea typeface="思源黑体 CN Regular" panose="020B0500000000000000" pitchFamily="34" charset="-122"/>
              </a:endParaRPr>
            </a:p>
          </p:txBody>
        </p:sp>
      </p:grpSp>
      <p:pic>
        <p:nvPicPr>
          <p:cNvPr id="13" name="图片 17">
            <a:extLst>
              <a:ext uri="{FF2B5EF4-FFF2-40B4-BE49-F238E27FC236}">
                <a16:creationId xmlns:a16="http://schemas.microsoft.com/office/drawing/2014/main" id="{57FB140C-40D0-F022-FD45-954A1FA02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96114"/>
            <a:ext cx="3627452" cy="1323975"/>
          </a:xfrm>
          <a:prstGeom prst="rect">
            <a:avLst/>
          </a:prstGeom>
        </p:spPr>
      </p:pic>
      <p:pic>
        <p:nvPicPr>
          <p:cNvPr id="14" name="Picture 13"/>
          <p:cNvPicPr>
            <a:picLocks noChangeAspect="1"/>
          </p:cNvPicPr>
          <p:nvPr/>
        </p:nvPicPr>
        <p:blipFill>
          <a:blip r:embed="rId5"/>
          <a:stretch>
            <a:fillRect/>
          </a:stretch>
        </p:blipFill>
        <p:spPr>
          <a:xfrm>
            <a:off x="4209357" y="2276475"/>
            <a:ext cx="7720079" cy="2917239"/>
          </a:xfrm>
          <a:prstGeom prst="rect">
            <a:avLst/>
          </a:prstGeom>
        </p:spPr>
      </p:pic>
      <p:pic>
        <p:nvPicPr>
          <p:cNvPr id="15" name="图片 12">
            <a:extLst>
              <a:ext uri="{FF2B5EF4-FFF2-40B4-BE49-F238E27FC236}">
                <a16:creationId xmlns:a16="http://schemas.microsoft.com/office/drawing/2014/main" id="{023C7665-7F2F-5DF8-424C-06D3CA2538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4519" y="1622743"/>
            <a:ext cx="3941936" cy="3941936"/>
          </a:xfrm>
          <a:prstGeom prst="rect">
            <a:avLst/>
          </a:prstGeom>
        </p:spPr>
      </p:pic>
    </p:spTree>
    <p:extLst>
      <p:ext uri="{BB962C8B-B14F-4D97-AF65-F5344CB8AC3E}">
        <p14:creationId xmlns:p14="http://schemas.microsoft.com/office/powerpoint/2010/main" val="366239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EEC85CA-F0B5-FF0D-E9CA-7C4C217ED32B}"/>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3">
            <a:extLst>
              <a:ext uri="{FF2B5EF4-FFF2-40B4-BE49-F238E27FC236}">
                <a16:creationId xmlns:a16="http://schemas.microsoft.com/office/drawing/2014/main" id="{95F8D86B-CB9F-563A-3378-7678F1ABC65E}"/>
              </a:ext>
            </a:extLst>
          </p:cNvPr>
          <p:cNvSpPr/>
          <p:nvPr/>
        </p:nvSpPr>
        <p:spPr>
          <a:xfrm>
            <a:off x="470263" y="365125"/>
            <a:ext cx="11064240" cy="62708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pic>
        <p:nvPicPr>
          <p:cNvPr id="6" name="Join_file_205335690">
            <a:hlinkClick r:id="" action="ppaction://media"/>
            <a:extLst>
              <a:ext uri="{FF2B5EF4-FFF2-40B4-BE49-F238E27FC236}">
                <a16:creationId xmlns:a16="http://schemas.microsoft.com/office/drawing/2014/main" id="{8E0C5BEE-17A2-4427-A86B-8F30D26F970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8533" y="0"/>
            <a:ext cx="12462933" cy="7010400"/>
          </a:xfrm>
          <a:prstGeom prst="rect">
            <a:avLst/>
          </a:prstGeom>
        </p:spPr>
      </p:pic>
    </p:spTree>
    <p:extLst>
      <p:ext uri="{BB962C8B-B14F-4D97-AF65-F5344CB8AC3E}">
        <p14:creationId xmlns:p14="http://schemas.microsoft.com/office/powerpoint/2010/main" val="168471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EEC85CA-F0B5-FF0D-E9CA-7C4C217ED32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3">
            <a:extLst>
              <a:ext uri="{FF2B5EF4-FFF2-40B4-BE49-F238E27FC236}">
                <a16:creationId xmlns:a16="http://schemas.microsoft.com/office/drawing/2014/main" id="{95F8D86B-CB9F-563A-3378-7678F1ABC65E}"/>
              </a:ext>
            </a:extLst>
          </p:cNvPr>
          <p:cNvSpPr/>
          <p:nvPr/>
        </p:nvSpPr>
        <p:spPr>
          <a:xfrm>
            <a:off x="470263" y="365125"/>
            <a:ext cx="11064240" cy="62708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Cloud Callout 6"/>
          <p:cNvSpPr/>
          <p:nvPr/>
        </p:nvSpPr>
        <p:spPr>
          <a:xfrm>
            <a:off x="3588153" y="2199191"/>
            <a:ext cx="4791919" cy="2071868"/>
          </a:xfrm>
          <a:prstGeom prst="cloudCallout">
            <a:avLst>
              <a:gd name="adj1" fmla="val -30999"/>
              <a:gd name="adj2" fmla="val 681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800" dirty="0" err="1">
                <a:solidFill>
                  <a:prstClr val="white"/>
                </a:solidFill>
                <a:latin typeface="Calibri" panose="020F0502020204030204" pitchFamily="34" charset="0"/>
                <a:cs typeface="Calibri" panose="020F0502020204030204" pitchFamily="34" charset="0"/>
              </a:rPr>
              <a:t>Các</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bạn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có</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sẵn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sàng</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tham</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quan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sở</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thú</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cùng</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với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bọn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mình</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không</a:t>
            </a:r>
            <a:r>
              <a:rPr lang="en-US" sz="2800" dirty="0">
                <a:solidFill>
                  <a:prstClr val="white"/>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070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EEC85CA-F0B5-FF0D-E9CA-7C4C217ED32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3">
            <a:extLst>
              <a:ext uri="{FF2B5EF4-FFF2-40B4-BE49-F238E27FC236}">
                <a16:creationId xmlns:a16="http://schemas.microsoft.com/office/drawing/2014/main" id="{95F8D86B-CB9F-563A-3378-7678F1ABC65E}"/>
              </a:ext>
            </a:extLst>
          </p:cNvPr>
          <p:cNvSpPr/>
          <p:nvPr/>
        </p:nvSpPr>
        <p:spPr>
          <a:xfrm>
            <a:off x="470263" y="365125"/>
            <a:ext cx="11064240" cy="62708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grpSp>
        <p:nvGrpSpPr>
          <p:cNvPr id="6" name="组合 6">
            <a:extLst>
              <a:ext uri="{FF2B5EF4-FFF2-40B4-BE49-F238E27FC236}">
                <a16:creationId xmlns:a16="http://schemas.microsoft.com/office/drawing/2014/main" id="{7A72518D-2A44-0FA5-1B02-BC16BF9CF8A4}"/>
              </a:ext>
            </a:extLst>
          </p:cNvPr>
          <p:cNvGrpSpPr/>
          <p:nvPr/>
        </p:nvGrpSpPr>
        <p:grpSpPr>
          <a:xfrm>
            <a:off x="1658896" y="132499"/>
            <a:ext cx="2418621" cy="824218"/>
            <a:chOff x="1153254" y="2556933"/>
            <a:chExt cx="5906852" cy="3648911"/>
          </a:xfrm>
        </p:grpSpPr>
        <p:grpSp>
          <p:nvGrpSpPr>
            <p:cNvPr id="7" name="组合 5">
              <a:extLst>
                <a:ext uri="{FF2B5EF4-FFF2-40B4-BE49-F238E27FC236}">
                  <a16:creationId xmlns:a16="http://schemas.microsoft.com/office/drawing/2014/main" id="{E1A64E8C-F10D-8F7B-0D29-E8AB71B57B9A}"/>
                </a:ext>
              </a:extLst>
            </p:cNvPr>
            <p:cNvGrpSpPr/>
            <p:nvPr/>
          </p:nvGrpSpPr>
          <p:grpSpPr>
            <a:xfrm>
              <a:off x="1153254" y="2556933"/>
              <a:ext cx="5906852" cy="3648911"/>
              <a:chOff x="1153254" y="2556933"/>
              <a:chExt cx="5906852" cy="3648911"/>
            </a:xfrm>
          </p:grpSpPr>
          <p:sp>
            <p:nvSpPr>
              <p:cNvPr id="9" name="任意多边形: 形状 23">
                <a:extLst>
                  <a:ext uri="{FF2B5EF4-FFF2-40B4-BE49-F238E27FC236}">
                    <a16:creationId xmlns:a16="http://schemas.microsoft.com/office/drawing/2014/main" id="{3CF32337-9EB1-802F-143C-82E63AD35F23}"/>
                  </a:ext>
                </a:extLst>
              </p:cNvPr>
              <p:cNvSpPr/>
              <p:nvPr/>
            </p:nvSpPr>
            <p:spPr>
              <a:xfrm>
                <a:off x="1153254" y="2556933"/>
                <a:ext cx="5906852" cy="3505201"/>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10" name="矩形 4">
                <a:extLst>
                  <a:ext uri="{FF2B5EF4-FFF2-40B4-BE49-F238E27FC236}">
                    <a16:creationId xmlns:a16="http://schemas.microsoft.com/office/drawing/2014/main" id="{E1978A70-DF24-E8A9-03F8-5AA67B6C48CD}"/>
                  </a:ext>
                </a:extLst>
              </p:cNvPr>
              <p:cNvSpPr/>
              <p:nvPr/>
            </p:nvSpPr>
            <p:spPr>
              <a:xfrm>
                <a:off x="1153254" y="6062134"/>
                <a:ext cx="5906852" cy="14371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8" name="矩形 38">
              <a:extLst>
                <a:ext uri="{FF2B5EF4-FFF2-40B4-BE49-F238E27FC236}">
                  <a16:creationId xmlns:a16="http://schemas.microsoft.com/office/drawing/2014/main" id="{F2F47D25-A68C-077B-D901-8151065A691F}"/>
                </a:ext>
              </a:extLst>
            </p:cNvPr>
            <p:cNvSpPr/>
            <p:nvPr/>
          </p:nvSpPr>
          <p:spPr>
            <a:xfrm>
              <a:off x="2995174" y="2671998"/>
              <a:ext cx="2478924" cy="3406407"/>
            </a:xfrm>
            <a:prstGeom prst="rect">
              <a:avLst/>
            </a:prstGeom>
          </p:spPr>
          <p:txBody>
            <a:bodyPr wrap="none">
              <a:spAutoFit/>
            </a:bodyPr>
            <a:lstStyle/>
            <a:p>
              <a:pPr defTabSz="914377">
                <a:defRPr/>
              </a:pPr>
              <a:r>
                <a:rPr lang="en-US" altLang="zh-CN" sz="44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Số</a:t>
              </a:r>
              <a:r>
                <a:rPr lang="en-US" altLang="zh-CN" sz="44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a:t>
              </a:r>
              <a:endParaRPr lang="zh-CN" altLang="en-US" sz="44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11" name="Rectangle 11">
            <a:extLst>
              <a:ext uri="{FF2B5EF4-FFF2-40B4-BE49-F238E27FC236}">
                <a16:creationId xmlns:a16="http://schemas.microsoft.com/office/drawing/2014/main" id="{36050492-41A7-E885-8DA9-3D4334A429F5}"/>
              </a:ext>
            </a:extLst>
          </p:cNvPr>
          <p:cNvSpPr>
            <a:spLocks noChangeArrowheads="1"/>
          </p:cNvSpPr>
          <p:nvPr/>
        </p:nvSpPr>
        <p:spPr bwMode="auto">
          <a:xfrm>
            <a:off x="897016" y="226519"/>
            <a:ext cx="1168611" cy="565739"/>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r>
              <a:rPr lang="en-US" altLang="zh-CN"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1</a:t>
            </a:r>
            <a:endParaRPr lang="zh-CN" altLang="en-US"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backgroundRemoval t="3309" b="95221" l="1272" r="99205"/>
                    </a14:imgEffect>
                  </a14:imgLayer>
                </a14:imgProps>
              </a:ext>
            </a:extLst>
          </a:blip>
          <a:stretch>
            <a:fillRect/>
          </a:stretch>
        </p:blipFill>
        <p:spPr>
          <a:xfrm rot="950001">
            <a:off x="3937136" y="4877537"/>
            <a:ext cx="4317729" cy="1867127"/>
          </a:xfrm>
          <a:prstGeom prst="rect">
            <a:avLst/>
          </a:prstGeom>
        </p:spPr>
      </p:pic>
      <p:grpSp>
        <p:nvGrpSpPr>
          <p:cNvPr id="13" name="Group 12">
            <a:extLst>
              <a:ext uri="{FF2B5EF4-FFF2-40B4-BE49-F238E27FC236}">
                <a16:creationId xmlns:a16="http://schemas.microsoft.com/office/drawing/2014/main" id="{71356F31-0837-7880-5AEF-ACB72303988A}"/>
              </a:ext>
            </a:extLst>
          </p:cNvPr>
          <p:cNvGrpSpPr/>
          <p:nvPr/>
        </p:nvGrpSpPr>
        <p:grpSpPr>
          <a:xfrm>
            <a:off x="381000" y="1600200"/>
            <a:ext cx="5497286" cy="707886"/>
            <a:chOff x="381000" y="1600200"/>
            <a:chExt cx="5497286" cy="707886"/>
          </a:xfrm>
        </p:grpSpPr>
        <p:sp>
          <p:nvSpPr>
            <p:cNvPr id="14" name="TextBox 13">
              <a:extLst>
                <a:ext uri="{FF2B5EF4-FFF2-40B4-BE49-F238E27FC236}">
                  <a16:creationId xmlns:a16="http://schemas.microsoft.com/office/drawing/2014/main" id="{DAEDC020-D190-C105-1DEF-46D2340CBF47}"/>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     5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năm</a:t>
              </a:r>
              <a:endParaRPr lang="en-US" sz="4000" dirty="0">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9571F7E1-62E8-CAD8-7383-35E379D8915B}"/>
                </a:ext>
              </a:extLst>
            </p:cNvPr>
            <p:cNvSpPr/>
            <p:nvPr/>
          </p:nvSpPr>
          <p:spPr>
            <a:xfrm>
              <a:off x="3224893" y="1683204"/>
              <a:ext cx="1110343"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grpSp>
        <p:nvGrpSpPr>
          <p:cNvPr id="16" name="Group 15">
            <a:extLst>
              <a:ext uri="{FF2B5EF4-FFF2-40B4-BE49-F238E27FC236}">
                <a16:creationId xmlns:a16="http://schemas.microsoft.com/office/drawing/2014/main" id="{11A1AC59-8CF7-8ABD-63CC-F20811E0D6A0}"/>
              </a:ext>
            </a:extLst>
          </p:cNvPr>
          <p:cNvGrpSpPr/>
          <p:nvPr/>
        </p:nvGrpSpPr>
        <p:grpSpPr>
          <a:xfrm>
            <a:off x="794658" y="2677885"/>
            <a:ext cx="5497286" cy="707886"/>
            <a:chOff x="381000" y="1600200"/>
            <a:chExt cx="5497286" cy="707886"/>
          </a:xfrm>
        </p:grpSpPr>
        <p:sp>
          <p:nvSpPr>
            <p:cNvPr id="17" name="TextBox 16">
              <a:extLst>
                <a:ext uri="{FF2B5EF4-FFF2-40B4-BE49-F238E27FC236}">
                  <a16:creationId xmlns:a16="http://schemas.microsoft.com/office/drawing/2014/main" id="{0413B3DE-C1B6-F8BD-9BF0-65220BC5F726}"/>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5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endParaRPr lang="en-US" sz="4000" dirty="0">
                <a:latin typeface="Cambria" panose="02040503050406030204" pitchFamily="18" charset="0"/>
                <a:ea typeface="Cambria" panose="02040503050406030204" pitchFamily="18" charset="0"/>
              </a:endParaRPr>
            </a:p>
          </p:txBody>
        </p:sp>
        <p:sp>
          <p:nvSpPr>
            <p:cNvPr id="18" name="Rectangle 17">
              <a:extLst>
                <a:ext uri="{FF2B5EF4-FFF2-40B4-BE49-F238E27FC236}">
                  <a16:creationId xmlns:a16="http://schemas.microsoft.com/office/drawing/2014/main" id="{4F9A83C2-8689-0155-D1E3-ABD8AC380B49}"/>
                </a:ext>
              </a:extLst>
            </p:cNvPr>
            <p:cNvSpPr/>
            <p:nvPr/>
          </p:nvSpPr>
          <p:spPr>
            <a:xfrm>
              <a:off x="2415267" y="1715862"/>
              <a:ext cx="990600"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grpSp>
        <p:nvGrpSpPr>
          <p:cNvPr id="19" name="Group 18">
            <a:extLst>
              <a:ext uri="{FF2B5EF4-FFF2-40B4-BE49-F238E27FC236}">
                <a16:creationId xmlns:a16="http://schemas.microsoft.com/office/drawing/2014/main" id="{3DC0656F-D717-4BD6-6C23-169C8E094D77}"/>
              </a:ext>
            </a:extLst>
          </p:cNvPr>
          <p:cNvGrpSpPr/>
          <p:nvPr/>
        </p:nvGrpSpPr>
        <p:grpSpPr>
          <a:xfrm>
            <a:off x="6090556" y="1634218"/>
            <a:ext cx="5497286" cy="707886"/>
            <a:chOff x="381000" y="1600200"/>
            <a:chExt cx="5497286" cy="707886"/>
          </a:xfrm>
        </p:grpSpPr>
        <p:sp>
          <p:nvSpPr>
            <p:cNvPr id="20" name="TextBox 19">
              <a:extLst>
                <a:ext uri="{FF2B5EF4-FFF2-40B4-BE49-F238E27FC236}">
                  <a16:creationId xmlns:a16="http://schemas.microsoft.com/office/drawing/2014/main" id="{E2CB466B-A040-307B-8BAF-9DA4C1A4FC22}"/>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500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endParaRPr lang="en-US" sz="4000" dirty="0">
                <a:latin typeface="Cambria" panose="02040503050406030204" pitchFamily="18" charset="0"/>
                <a:ea typeface="Cambria" panose="02040503050406030204" pitchFamily="18" charset="0"/>
              </a:endParaRPr>
            </a:p>
          </p:txBody>
        </p:sp>
        <p:sp>
          <p:nvSpPr>
            <p:cNvPr id="21" name="Rectangle 20">
              <a:extLst>
                <a:ext uri="{FF2B5EF4-FFF2-40B4-BE49-F238E27FC236}">
                  <a16:creationId xmlns:a16="http://schemas.microsoft.com/office/drawing/2014/main" id="{3BCCB8C8-DC53-2C64-A256-E235481C92B2}"/>
                </a:ext>
              </a:extLst>
            </p:cNvPr>
            <p:cNvSpPr/>
            <p:nvPr/>
          </p:nvSpPr>
          <p:spPr>
            <a:xfrm>
              <a:off x="2872469" y="1641021"/>
              <a:ext cx="781049"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grpSp>
        <p:nvGrpSpPr>
          <p:cNvPr id="22" name="Group 21">
            <a:extLst>
              <a:ext uri="{FF2B5EF4-FFF2-40B4-BE49-F238E27FC236}">
                <a16:creationId xmlns:a16="http://schemas.microsoft.com/office/drawing/2014/main" id="{43A3280D-C0DC-CFA6-CF4C-E4C8837A95D4}"/>
              </a:ext>
            </a:extLst>
          </p:cNvPr>
          <p:cNvGrpSpPr/>
          <p:nvPr/>
        </p:nvGrpSpPr>
        <p:grpSpPr>
          <a:xfrm>
            <a:off x="6142264" y="2702378"/>
            <a:ext cx="5497286" cy="707886"/>
            <a:chOff x="381000" y="1600200"/>
            <a:chExt cx="5497286" cy="707886"/>
          </a:xfrm>
        </p:grpSpPr>
        <p:sp>
          <p:nvSpPr>
            <p:cNvPr id="23" name="TextBox 22">
              <a:extLst>
                <a:ext uri="{FF2B5EF4-FFF2-40B4-BE49-F238E27FC236}">
                  <a16:creationId xmlns:a16="http://schemas.microsoft.com/office/drawing/2014/main" id="{6CDA133D-368C-BD04-264E-B9C5FE42CD64}"/>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300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id="{21F204DE-098A-47AD-30E5-90B4C787222A}"/>
                </a:ext>
              </a:extLst>
            </p:cNvPr>
            <p:cNvSpPr/>
            <p:nvPr/>
          </p:nvSpPr>
          <p:spPr>
            <a:xfrm>
              <a:off x="2720068" y="1703615"/>
              <a:ext cx="783771"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sp>
        <p:nvSpPr>
          <p:cNvPr id="25" name="Rectangle 24">
            <a:extLst>
              <a:ext uri="{FF2B5EF4-FFF2-40B4-BE49-F238E27FC236}">
                <a16:creationId xmlns:a16="http://schemas.microsoft.com/office/drawing/2014/main" id="{F19199A5-757B-EF4B-A6AA-2F50C3EACB12}"/>
              </a:ext>
            </a:extLst>
          </p:cNvPr>
          <p:cNvSpPr/>
          <p:nvPr/>
        </p:nvSpPr>
        <p:spPr>
          <a:xfrm>
            <a:off x="3215368" y="1683204"/>
            <a:ext cx="1110343"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500</a:t>
            </a:r>
          </a:p>
        </p:txBody>
      </p:sp>
      <p:sp>
        <p:nvSpPr>
          <p:cNvPr id="26" name="Rectangle 25">
            <a:extLst>
              <a:ext uri="{FF2B5EF4-FFF2-40B4-BE49-F238E27FC236}">
                <a16:creationId xmlns:a16="http://schemas.microsoft.com/office/drawing/2014/main" id="{2241054B-2F62-4608-49B0-009EE748B414}"/>
              </a:ext>
            </a:extLst>
          </p:cNvPr>
          <p:cNvSpPr/>
          <p:nvPr/>
        </p:nvSpPr>
        <p:spPr>
          <a:xfrm>
            <a:off x="8568419" y="1683204"/>
            <a:ext cx="842282"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5</a:t>
            </a:r>
          </a:p>
        </p:txBody>
      </p:sp>
      <p:sp>
        <p:nvSpPr>
          <p:cNvPr id="27" name="Rectangle 26">
            <a:extLst>
              <a:ext uri="{FF2B5EF4-FFF2-40B4-BE49-F238E27FC236}">
                <a16:creationId xmlns:a16="http://schemas.microsoft.com/office/drawing/2014/main" id="{9E0C9970-8FF8-605C-DCDC-EFA6234264AC}"/>
              </a:ext>
            </a:extLst>
          </p:cNvPr>
          <p:cNvSpPr/>
          <p:nvPr/>
        </p:nvSpPr>
        <p:spPr>
          <a:xfrm>
            <a:off x="2834369" y="2788104"/>
            <a:ext cx="1023256"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300</a:t>
            </a:r>
          </a:p>
        </p:txBody>
      </p:sp>
      <p:sp>
        <p:nvSpPr>
          <p:cNvPr id="28" name="Rectangle 27">
            <a:extLst>
              <a:ext uri="{FF2B5EF4-FFF2-40B4-BE49-F238E27FC236}">
                <a16:creationId xmlns:a16="http://schemas.microsoft.com/office/drawing/2014/main" id="{061953BD-26F3-15DD-8422-9F33482F5FA9}"/>
              </a:ext>
            </a:extLst>
          </p:cNvPr>
          <p:cNvSpPr/>
          <p:nvPr/>
        </p:nvSpPr>
        <p:spPr>
          <a:xfrm>
            <a:off x="8482694" y="2797629"/>
            <a:ext cx="775606"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5</a:t>
            </a:r>
          </a:p>
        </p:txBody>
      </p:sp>
    </p:spTree>
    <p:extLst>
      <p:ext uri="{BB962C8B-B14F-4D97-AF65-F5344CB8AC3E}">
        <p14:creationId xmlns:p14="http://schemas.microsoft.com/office/powerpoint/2010/main" val="369623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down)">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5" grpId="0" animBg="1"/>
      <p:bldP spid="26" grpId="0" animBg="1"/>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EEC85CA-F0B5-FF0D-E9CA-7C4C217ED32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3">
            <a:extLst>
              <a:ext uri="{FF2B5EF4-FFF2-40B4-BE49-F238E27FC236}">
                <a16:creationId xmlns:a16="http://schemas.microsoft.com/office/drawing/2014/main" id="{95F8D86B-CB9F-563A-3378-7678F1ABC65E}"/>
              </a:ext>
            </a:extLst>
          </p:cNvPr>
          <p:cNvSpPr/>
          <p:nvPr/>
        </p:nvSpPr>
        <p:spPr>
          <a:xfrm>
            <a:off x="470263" y="365125"/>
            <a:ext cx="11064240" cy="62708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pic>
        <p:nvPicPr>
          <p:cNvPr id="6" name="Picture 5"/>
          <p:cNvPicPr>
            <a:picLocks noChangeAspect="1"/>
          </p:cNvPicPr>
          <p:nvPr/>
        </p:nvPicPr>
        <p:blipFill>
          <a:blip r:embed="rId3"/>
          <a:stretch>
            <a:fillRect/>
          </a:stretch>
        </p:blipFill>
        <p:spPr>
          <a:xfrm>
            <a:off x="506393" y="1701478"/>
            <a:ext cx="5857129" cy="4685703"/>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8" name="Line Callout 1 (Border and Accent Bar) 7"/>
          <p:cNvSpPr/>
          <p:nvPr/>
        </p:nvSpPr>
        <p:spPr>
          <a:xfrm>
            <a:off x="6018835" y="1388963"/>
            <a:ext cx="5289631"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600" b="1" dirty="0" err="1">
                <a:solidFill>
                  <a:prstClr val="white"/>
                </a:solidFill>
                <a:latin typeface="Calibri" panose="020F0502020204030204" pitchFamily="34" charset="0"/>
                <a:cs typeface="Calibri" panose="020F0502020204030204" pitchFamily="34" charset="0"/>
              </a:rPr>
              <a:t>Bạn</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có</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thể</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vào</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cổng</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thăm</a:t>
            </a:r>
            <a:r>
              <a:rPr lang="en-US" sz="3600" b="1" dirty="0">
                <a:solidFill>
                  <a:prstClr val="white"/>
                </a:solidFill>
                <a:latin typeface="Calibri" panose="020F0502020204030204" pitchFamily="34" charset="0"/>
                <a:cs typeface="Calibri" panose="020F0502020204030204" pitchFamily="34" charset="0"/>
              </a:rPr>
              <a:t> </a:t>
            </a:r>
          </a:p>
          <a:p>
            <a:pPr algn="ctr" defTabSz="914377"/>
            <a:r>
              <a:rPr lang="en-US" sz="3600" b="1" dirty="0">
                <a:solidFill>
                  <a:prstClr val="white"/>
                </a:solidFill>
                <a:latin typeface="Calibri" panose="020F0502020204030204" pitchFamily="34" charset="0"/>
                <a:cs typeface="Calibri" panose="020F0502020204030204" pitchFamily="34" charset="0"/>
              </a:rPr>
              <a:t>HƯƠU CAO CỔ</a:t>
            </a:r>
          </a:p>
        </p:txBody>
      </p:sp>
    </p:spTree>
    <p:extLst>
      <p:ext uri="{BB962C8B-B14F-4D97-AF65-F5344CB8AC3E}">
        <p14:creationId xmlns:p14="http://schemas.microsoft.com/office/powerpoint/2010/main" val="230287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7"/>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EEC85CA-F0B5-FF0D-E9CA-7C4C217ED32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3">
            <a:extLst>
              <a:ext uri="{FF2B5EF4-FFF2-40B4-BE49-F238E27FC236}">
                <a16:creationId xmlns:a16="http://schemas.microsoft.com/office/drawing/2014/main" id="{95F8D86B-CB9F-563A-3378-7678F1ABC65E}"/>
              </a:ext>
            </a:extLst>
          </p:cNvPr>
          <p:cNvSpPr/>
          <p:nvPr/>
        </p:nvSpPr>
        <p:spPr>
          <a:xfrm>
            <a:off x="470263" y="365125"/>
            <a:ext cx="11064240" cy="62708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grpSp>
        <p:nvGrpSpPr>
          <p:cNvPr id="6" name="组合 5">
            <a:extLst>
              <a:ext uri="{FF2B5EF4-FFF2-40B4-BE49-F238E27FC236}">
                <a16:creationId xmlns:a16="http://schemas.microsoft.com/office/drawing/2014/main" id="{E1A64E8C-F10D-8F7B-0D29-E8AB71B57B9A}"/>
              </a:ext>
            </a:extLst>
          </p:cNvPr>
          <p:cNvGrpSpPr/>
          <p:nvPr/>
        </p:nvGrpSpPr>
        <p:grpSpPr>
          <a:xfrm>
            <a:off x="142875" y="770255"/>
            <a:ext cx="10887075" cy="852715"/>
            <a:chOff x="1153251" y="2556933"/>
            <a:chExt cx="11966090" cy="3775066"/>
          </a:xfrm>
        </p:grpSpPr>
        <p:sp>
          <p:nvSpPr>
            <p:cNvPr id="7" name="任意多边形: 形状 23">
              <a:extLst>
                <a:ext uri="{FF2B5EF4-FFF2-40B4-BE49-F238E27FC236}">
                  <a16:creationId xmlns:a16="http://schemas.microsoft.com/office/drawing/2014/main" id="{3CF32337-9EB1-802F-143C-82E63AD35F23}"/>
                </a:ext>
              </a:extLst>
            </p:cNvPr>
            <p:cNvSpPr/>
            <p:nvPr/>
          </p:nvSpPr>
          <p:spPr>
            <a:xfrm>
              <a:off x="1153254" y="2556933"/>
              <a:ext cx="11966087" cy="3505201"/>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8" name="矩形 4">
              <a:extLst>
                <a:ext uri="{FF2B5EF4-FFF2-40B4-BE49-F238E27FC236}">
                  <a16:creationId xmlns:a16="http://schemas.microsoft.com/office/drawing/2014/main" id="{E1978A70-DF24-E8A9-03F8-5AA67B6C48CD}"/>
                </a:ext>
              </a:extLst>
            </p:cNvPr>
            <p:cNvSpPr/>
            <p:nvPr/>
          </p:nvSpPr>
          <p:spPr>
            <a:xfrm>
              <a:off x="1153251" y="6062128"/>
              <a:ext cx="11966084" cy="26987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9" name="Rectangle 11">
            <a:extLst>
              <a:ext uri="{FF2B5EF4-FFF2-40B4-BE49-F238E27FC236}">
                <a16:creationId xmlns:a16="http://schemas.microsoft.com/office/drawing/2014/main" id="{36050492-41A7-E885-8DA9-3D4334A429F5}"/>
              </a:ext>
            </a:extLst>
          </p:cNvPr>
          <p:cNvSpPr>
            <a:spLocks noChangeArrowheads="1"/>
          </p:cNvSpPr>
          <p:nvPr/>
        </p:nvSpPr>
        <p:spPr bwMode="auto">
          <a:xfrm>
            <a:off x="88491" y="216956"/>
            <a:ext cx="1168611" cy="565739"/>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r>
              <a:rPr lang="en-US" altLang="zh-CN"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2</a:t>
            </a:r>
            <a:endParaRPr lang="zh-CN" altLang="en-US"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10" name="矩形 38">
            <a:extLst>
              <a:ext uri="{FF2B5EF4-FFF2-40B4-BE49-F238E27FC236}">
                <a16:creationId xmlns:a16="http://schemas.microsoft.com/office/drawing/2014/main" id="{C811692B-E11E-449E-983A-A592AD552B93}"/>
              </a:ext>
            </a:extLst>
          </p:cNvPr>
          <p:cNvSpPr/>
          <p:nvPr/>
        </p:nvSpPr>
        <p:spPr>
          <a:xfrm>
            <a:off x="211725" y="871571"/>
            <a:ext cx="10989740" cy="584775"/>
          </a:xfrm>
          <a:prstGeom prst="rect">
            <a:avLst/>
          </a:prstGeom>
        </p:spPr>
        <p:txBody>
          <a:bodyPr wrap="none">
            <a:spAutoFit/>
          </a:bodyPr>
          <a:lstStyle/>
          <a:p>
            <a:pPr defTabSz="914377">
              <a:defRPr/>
            </a:pPr>
            <a:r>
              <a:rPr lang="vi-VN"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Chọn số đo phù hợp với cân nặng của mỗi con vật trong thực tế</a:t>
            </a:r>
            <a:endPar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11" name="Picture 10">
            <a:extLst>
              <a:ext uri="{FF2B5EF4-FFF2-40B4-BE49-F238E27FC236}">
                <a16:creationId xmlns:a16="http://schemas.microsoft.com/office/drawing/2014/main" id="{99A92644-5A60-DE13-12FD-080512310C36}"/>
              </a:ext>
            </a:extLst>
          </p:cNvPr>
          <p:cNvPicPr>
            <a:picLocks noChangeAspect="1"/>
          </p:cNvPicPr>
          <p:nvPr/>
        </p:nvPicPr>
        <p:blipFill>
          <a:blip r:embed="rId4"/>
          <a:stretch>
            <a:fillRect/>
          </a:stretch>
        </p:blipFill>
        <p:spPr>
          <a:xfrm>
            <a:off x="1938337" y="1909762"/>
            <a:ext cx="7550923" cy="3986213"/>
          </a:xfrm>
          <a:prstGeom prst="rect">
            <a:avLst/>
          </a:prstGeom>
        </p:spPr>
      </p:pic>
      <p:sp>
        <p:nvSpPr>
          <p:cNvPr id="12" name="Oval 11">
            <a:extLst>
              <a:ext uri="{FF2B5EF4-FFF2-40B4-BE49-F238E27FC236}">
                <a16:creationId xmlns:a16="http://schemas.microsoft.com/office/drawing/2014/main" id="{C556B191-AFC7-4DEA-3293-0206EB61194D}"/>
              </a:ext>
            </a:extLst>
          </p:cNvPr>
          <p:cNvSpPr/>
          <p:nvPr/>
        </p:nvSpPr>
        <p:spPr>
          <a:xfrm>
            <a:off x="3952875" y="3324225"/>
            <a:ext cx="1590675"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EE6AF49-2961-E206-F583-FB2F22736A70}"/>
              </a:ext>
            </a:extLst>
          </p:cNvPr>
          <p:cNvSpPr/>
          <p:nvPr/>
        </p:nvSpPr>
        <p:spPr>
          <a:xfrm>
            <a:off x="7829550" y="3286125"/>
            <a:ext cx="1590675"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762DBC8-CA88-FA79-6E77-6AF7DEB86E82}"/>
              </a:ext>
            </a:extLst>
          </p:cNvPr>
          <p:cNvSpPr/>
          <p:nvPr/>
        </p:nvSpPr>
        <p:spPr>
          <a:xfrm>
            <a:off x="2305050" y="5238750"/>
            <a:ext cx="1590675"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AB9BAB7-ADA2-A33C-3FF3-07D1D4EB0A5E}"/>
              </a:ext>
            </a:extLst>
          </p:cNvPr>
          <p:cNvSpPr/>
          <p:nvPr/>
        </p:nvSpPr>
        <p:spPr>
          <a:xfrm>
            <a:off x="7820025" y="5191125"/>
            <a:ext cx="1590675"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133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EEC85CA-F0B5-FF0D-E9CA-7C4C217ED32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3">
            <a:extLst>
              <a:ext uri="{FF2B5EF4-FFF2-40B4-BE49-F238E27FC236}">
                <a16:creationId xmlns:a16="http://schemas.microsoft.com/office/drawing/2014/main" id="{95F8D86B-CB9F-563A-3378-7678F1ABC65E}"/>
              </a:ext>
            </a:extLst>
          </p:cNvPr>
          <p:cNvSpPr/>
          <p:nvPr/>
        </p:nvSpPr>
        <p:spPr>
          <a:xfrm>
            <a:off x="470263" y="365125"/>
            <a:ext cx="11064240" cy="62708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pic>
        <p:nvPicPr>
          <p:cNvPr id="6" name="Picture 5"/>
          <p:cNvPicPr>
            <a:picLocks noChangeAspect="1"/>
          </p:cNvPicPr>
          <p:nvPr/>
        </p:nvPicPr>
        <p:blipFill>
          <a:blip r:embed="rId3"/>
          <a:stretch>
            <a:fillRect/>
          </a:stretch>
        </p:blipFill>
        <p:spPr>
          <a:xfrm>
            <a:off x="552693" y="1759353"/>
            <a:ext cx="5857129" cy="4685703"/>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8" name="Line Callout 1 (Border and Accent Bar) 7"/>
          <p:cNvSpPr/>
          <p:nvPr/>
        </p:nvSpPr>
        <p:spPr>
          <a:xfrm>
            <a:off x="5948665" y="1400539"/>
            <a:ext cx="5220905"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600" b="1" dirty="0" err="1">
                <a:solidFill>
                  <a:prstClr val="white"/>
                </a:solidFill>
                <a:latin typeface="Calibri" panose="020F0502020204030204" pitchFamily="34" charset="0"/>
                <a:cs typeface="Calibri" panose="020F0502020204030204" pitchFamily="34" charset="0"/>
              </a:rPr>
              <a:t>Bạn</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có</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thể</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vào</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cổng</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thăm</a:t>
            </a:r>
            <a:r>
              <a:rPr lang="en-US" sz="3600" b="1" dirty="0">
                <a:solidFill>
                  <a:prstClr val="white"/>
                </a:solidFill>
                <a:latin typeface="Calibri" panose="020F0502020204030204" pitchFamily="34" charset="0"/>
                <a:cs typeface="Calibri" panose="020F0502020204030204" pitchFamily="34" charset="0"/>
              </a:rPr>
              <a:t> </a:t>
            </a:r>
          </a:p>
          <a:p>
            <a:pPr algn="ctr" defTabSz="914377">
              <a:defRPr/>
            </a:pPr>
            <a:r>
              <a:rPr lang="en-US" sz="3600" b="1">
                <a:solidFill>
                  <a:prstClr val="white"/>
                </a:solidFill>
                <a:latin typeface="Calibri" panose="020F0502020204030204" pitchFamily="34" charset="0"/>
                <a:cs typeface="Calibri" panose="020F0502020204030204" pitchFamily="34" charset="0"/>
              </a:rPr>
              <a:t>TÊ GIÁC</a:t>
            </a:r>
            <a:endParaRPr lang="en-US" sz="3600" b="1" dirty="0">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937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7"/>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EEC85CA-F0B5-FF0D-E9CA-7C4C217ED32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3">
            <a:extLst>
              <a:ext uri="{FF2B5EF4-FFF2-40B4-BE49-F238E27FC236}">
                <a16:creationId xmlns:a16="http://schemas.microsoft.com/office/drawing/2014/main" id="{95F8D86B-CB9F-563A-3378-7678F1ABC65E}"/>
              </a:ext>
            </a:extLst>
          </p:cNvPr>
          <p:cNvSpPr/>
          <p:nvPr/>
        </p:nvSpPr>
        <p:spPr>
          <a:xfrm>
            <a:off x="470263" y="365125"/>
            <a:ext cx="11064240" cy="62708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grpSp>
        <p:nvGrpSpPr>
          <p:cNvPr id="6" name="组合 6">
            <a:extLst>
              <a:ext uri="{FF2B5EF4-FFF2-40B4-BE49-F238E27FC236}">
                <a16:creationId xmlns:a16="http://schemas.microsoft.com/office/drawing/2014/main" id="{7A72518D-2A44-0FA5-1B02-BC16BF9CF8A4}"/>
              </a:ext>
            </a:extLst>
          </p:cNvPr>
          <p:cNvGrpSpPr/>
          <p:nvPr/>
        </p:nvGrpSpPr>
        <p:grpSpPr>
          <a:xfrm>
            <a:off x="1372137" y="511844"/>
            <a:ext cx="10055957" cy="1271611"/>
            <a:chOff x="1078869" y="2556927"/>
            <a:chExt cx="13159054" cy="13344908"/>
          </a:xfrm>
        </p:grpSpPr>
        <p:grpSp>
          <p:nvGrpSpPr>
            <p:cNvPr id="7" name="组合 5">
              <a:extLst>
                <a:ext uri="{FF2B5EF4-FFF2-40B4-BE49-F238E27FC236}">
                  <a16:creationId xmlns:a16="http://schemas.microsoft.com/office/drawing/2014/main" id="{E1A64E8C-F10D-8F7B-0D29-E8AB71B57B9A}"/>
                </a:ext>
              </a:extLst>
            </p:cNvPr>
            <p:cNvGrpSpPr/>
            <p:nvPr/>
          </p:nvGrpSpPr>
          <p:grpSpPr>
            <a:xfrm>
              <a:off x="1078869" y="2556927"/>
              <a:ext cx="13159054" cy="12121471"/>
              <a:chOff x="1078869" y="2556927"/>
              <a:chExt cx="13159054" cy="12121471"/>
            </a:xfrm>
          </p:grpSpPr>
          <p:sp>
            <p:nvSpPr>
              <p:cNvPr id="9" name="任意多边形: 形状 23">
                <a:extLst>
                  <a:ext uri="{FF2B5EF4-FFF2-40B4-BE49-F238E27FC236}">
                    <a16:creationId xmlns:a16="http://schemas.microsoft.com/office/drawing/2014/main" id="{3CF32337-9EB1-802F-143C-82E63AD35F23}"/>
                  </a:ext>
                </a:extLst>
              </p:cNvPr>
              <p:cNvSpPr/>
              <p:nvPr/>
            </p:nvSpPr>
            <p:spPr>
              <a:xfrm>
                <a:off x="1153254" y="2556927"/>
                <a:ext cx="13084669" cy="11995316"/>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10" name="矩形 4">
                <a:extLst>
                  <a:ext uri="{FF2B5EF4-FFF2-40B4-BE49-F238E27FC236}">
                    <a16:creationId xmlns:a16="http://schemas.microsoft.com/office/drawing/2014/main" id="{E1978A70-DF24-E8A9-03F8-5AA67B6C48CD}"/>
                  </a:ext>
                </a:extLst>
              </p:cNvPr>
              <p:cNvSpPr/>
              <p:nvPr/>
            </p:nvSpPr>
            <p:spPr>
              <a:xfrm>
                <a:off x="1078869" y="14408527"/>
                <a:ext cx="13159052" cy="26987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8" name="矩形 38">
              <a:extLst>
                <a:ext uri="{FF2B5EF4-FFF2-40B4-BE49-F238E27FC236}">
                  <a16:creationId xmlns:a16="http://schemas.microsoft.com/office/drawing/2014/main" id="{F2F47D25-A68C-077B-D901-8151065A691F}"/>
                </a:ext>
              </a:extLst>
            </p:cNvPr>
            <p:cNvSpPr/>
            <p:nvPr/>
          </p:nvSpPr>
          <p:spPr>
            <a:xfrm>
              <a:off x="1597926" y="3304995"/>
              <a:ext cx="12195323" cy="12596840"/>
            </a:xfrm>
            <a:prstGeom prst="rect">
              <a:avLst/>
            </a:prstGeom>
          </p:spPr>
          <p:txBody>
            <a:bodyPr wrap="square">
              <a:spAutoFit/>
            </a:bodyPr>
            <a:lstStyle/>
            <a:p>
              <a:pPr algn="just" defTabSz="914377">
                <a:defRPr/>
              </a:pPr>
              <a:r>
                <a:rPr lang="vi-VN" altLang="zh-CN" sz="36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Tính diện tích của bảng mạch máy tính có kích thước như hình vẽ dưới đây</a:t>
              </a:r>
              <a:r>
                <a:rPr lang="en-US" altLang="zh-CN" sz="36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a:t>
              </a:r>
              <a:endParaRPr lang="zh-CN" altLang="en-US" sz="36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11"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21132" y="434795"/>
            <a:ext cx="1168611" cy="565739"/>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r>
              <a:rPr lang="en-US" altLang="zh-CN"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3</a:t>
            </a:r>
            <a:endParaRPr lang="zh-CN" altLang="en-US"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12" name="Picture 11">
            <a:extLst>
              <a:ext uri="{FF2B5EF4-FFF2-40B4-BE49-F238E27FC236}">
                <a16:creationId xmlns:a16="http://schemas.microsoft.com/office/drawing/2014/main" id="{3CE0E5A9-6BB1-2D25-2842-CC971CCE23D3}"/>
              </a:ext>
            </a:extLst>
          </p:cNvPr>
          <p:cNvPicPr>
            <a:picLocks noChangeAspect="1"/>
          </p:cNvPicPr>
          <p:nvPr/>
        </p:nvPicPr>
        <p:blipFill>
          <a:blip r:embed="rId3"/>
          <a:stretch>
            <a:fillRect/>
          </a:stretch>
        </p:blipFill>
        <p:spPr>
          <a:xfrm>
            <a:off x="5870434" y="2333624"/>
            <a:ext cx="5902466" cy="3076575"/>
          </a:xfrm>
          <a:prstGeom prst="rect">
            <a:avLst/>
          </a:prstGeom>
        </p:spPr>
      </p:pic>
      <p:sp>
        <p:nvSpPr>
          <p:cNvPr id="13" name="TextBox 12">
            <a:extLst>
              <a:ext uri="{FF2B5EF4-FFF2-40B4-BE49-F238E27FC236}">
                <a16:creationId xmlns:a16="http://schemas.microsoft.com/office/drawing/2014/main" id="{DEC7377F-8B3E-7725-4A9D-C59EDC48BF1A}"/>
              </a:ext>
            </a:extLst>
          </p:cNvPr>
          <p:cNvSpPr txBox="1"/>
          <p:nvPr/>
        </p:nvSpPr>
        <p:spPr>
          <a:xfrm>
            <a:off x="409575" y="2133600"/>
            <a:ext cx="5895975" cy="4401205"/>
          </a:xfrm>
          <a:prstGeom prst="rect">
            <a:avLst/>
          </a:prstGeom>
          <a:noFill/>
        </p:spPr>
        <p:txBody>
          <a:bodyPr wrap="square" rtlCol="0">
            <a:spAutoFit/>
          </a:bodyPr>
          <a:lstStyle/>
          <a:p>
            <a:pPr algn="ctr"/>
            <a:r>
              <a:rPr lang="en-US" sz="2800" b="1" dirty="0" err="1">
                <a:solidFill>
                  <a:srgbClr val="FF0000"/>
                </a:solidFill>
                <a:latin typeface="Cambria" panose="02040503050406030204" pitchFamily="18" charset="0"/>
                <a:ea typeface="Cambria" panose="02040503050406030204" pitchFamily="18" charset="0"/>
              </a:rPr>
              <a:t>Bài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giải</a:t>
            </a:r>
            <a:r>
              <a:rPr lang="en-US" sz="2800" b="1" dirty="0">
                <a:solidFill>
                  <a:srgbClr val="FF0000"/>
                </a:solidFill>
                <a:latin typeface="Cambria" panose="02040503050406030204" pitchFamily="18" charset="0"/>
                <a:ea typeface="Cambria" panose="02040503050406030204" pitchFamily="18" charset="0"/>
              </a:rPr>
              <a:t>:</a:t>
            </a:r>
            <a:endParaRPr lang="en-US" sz="2800" dirty="0">
              <a:solidFill>
                <a:srgbClr val="FF0000"/>
              </a:solidFill>
              <a:latin typeface="Cambria" panose="02040503050406030204" pitchFamily="18" charset="0"/>
              <a:ea typeface="Cambria" panose="02040503050406030204" pitchFamily="18" charset="0"/>
            </a:endParaRP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hình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chữ</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nhật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có</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chiều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dài</a:t>
            </a:r>
            <a:r>
              <a:rPr lang="en-US" sz="2800" dirty="0">
                <a:solidFill>
                  <a:srgbClr val="FF0000"/>
                </a:solidFill>
                <a:latin typeface="Cambria" panose="02040503050406030204" pitchFamily="18" charset="0"/>
                <a:ea typeface="Cambria" panose="02040503050406030204" pitchFamily="18" charset="0"/>
              </a:rPr>
              <a:t> 10 cm, </a:t>
            </a:r>
            <a:r>
              <a:rPr lang="en-US" sz="2800" dirty="0" err="1">
                <a:solidFill>
                  <a:srgbClr val="FF0000"/>
                </a:solidFill>
                <a:latin typeface="Cambria" panose="02040503050406030204" pitchFamily="18" charset="0"/>
                <a:ea typeface="Cambria" panose="02040503050406030204" pitchFamily="18" charset="0"/>
              </a:rPr>
              <a:t>chiều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rộng</a:t>
            </a:r>
            <a:r>
              <a:rPr lang="en-US" sz="2800" dirty="0">
                <a:solidFill>
                  <a:srgbClr val="FF0000"/>
                </a:solidFill>
                <a:latin typeface="Cambria" panose="02040503050406030204" pitchFamily="18" charset="0"/>
                <a:ea typeface="Cambria" panose="02040503050406030204" pitchFamily="18" charset="0"/>
              </a:rPr>
              <a:t> 5 cm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10 × 5 = 50 (cm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2 </a:t>
            </a:r>
            <a:r>
              <a:rPr lang="en-US" sz="2800" dirty="0" err="1">
                <a:solidFill>
                  <a:srgbClr val="FF0000"/>
                </a:solidFill>
                <a:latin typeface="Cambria" panose="02040503050406030204" pitchFamily="18" charset="0"/>
                <a:ea typeface="Cambria" panose="02040503050406030204" pitchFamily="18" charset="0"/>
              </a:rPr>
              <a:t>phần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khuyết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thiếu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trên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bảng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mạch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(1 x 1) x 2 = 2 (cm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bảng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mạch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máy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50 – 2= 48 (cm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r"/>
            <a:r>
              <a:rPr lang="en-US" sz="2800" dirty="0" err="1">
                <a:solidFill>
                  <a:srgbClr val="FF0000"/>
                </a:solidFill>
                <a:latin typeface="Cambria" panose="02040503050406030204" pitchFamily="18" charset="0"/>
                <a:ea typeface="Cambria" panose="02040503050406030204" pitchFamily="18" charset="0"/>
              </a:rPr>
              <a:t>Đáp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48 cm</a:t>
            </a:r>
            <a:r>
              <a:rPr lang="en-US" sz="2800" baseline="30000" dirty="0">
                <a:solidFill>
                  <a:srgbClr val="FF0000"/>
                </a:solidFill>
                <a:latin typeface="Cambria" panose="02040503050406030204" pitchFamily="18" charset="0"/>
                <a:ea typeface="Cambria" panose="02040503050406030204" pitchFamily="18" charset="0"/>
              </a:rPr>
              <a:t>2</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7146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wipe(down)">
                                      <p:cBhvr>
                                        <p:cTn id="23" dur="500"/>
                                        <p:tgtEl>
                                          <p:spTgt spid="1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xEl>
                                              <p:pRg st="1" end="1"/>
                                            </p:txEl>
                                          </p:spTgt>
                                        </p:tgtEl>
                                        <p:attrNameLst>
                                          <p:attrName>style.visibility</p:attrName>
                                        </p:attrNameLst>
                                      </p:cBhvr>
                                      <p:to>
                                        <p:strVal val="visible"/>
                                      </p:to>
                                    </p:set>
                                    <p:animEffect transition="in" filter="wipe(down)">
                                      <p:cBhvr>
                                        <p:cTn id="28" dur="500"/>
                                        <p:tgtEl>
                                          <p:spTgt spid="1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3">
                                            <p:txEl>
                                              <p:pRg st="2" end="2"/>
                                            </p:txEl>
                                          </p:spTgt>
                                        </p:tgtEl>
                                        <p:attrNameLst>
                                          <p:attrName>style.visibility</p:attrName>
                                        </p:attrNameLst>
                                      </p:cBhvr>
                                      <p:to>
                                        <p:strVal val="visible"/>
                                      </p:to>
                                    </p:set>
                                    <p:animEffect transition="in" filter="wipe(down)">
                                      <p:cBhvr>
                                        <p:cTn id="33" dur="500"/>
                                        <p:tgtEl>
                                          <p:spTgt spid="1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3">
                                            <p:txEl>
                                              <p:pRg st="3" end="3"/>
                                            </p:txEl>
                                          </p:spTgt>
                                        </p:tgtEl>
                                        <p:attrNameLst>
                                          <p:attrName>style.visibility</p:attrName>
                                        </p:attrNameLst>
                                      </p:cBhvr>
                                      <p:to>
                                        <p:strVal val="visible"/>
                                      </p:to>
                                    </p:set>
                                    <p:animEffect transition="in" filter="wipe(down)">
                                      <p:cBhvr>
                                        <p:cTn id="38" dur="500"/>
                                        <p:tgtEl>
                                          <p:spTgt spid="13">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3">
                                            <p:txEl>
                                              <p:pRg st="4" end="4"/>
                                            </p:txEl>
                                          </p:spTgt>
                                        </p:tgtEl>
                                        <p:attrNameLst>
                                          <p:attrName>style.visibility</p:attrName>
                                        </p:attrNameLst>
                                      </p:cBhvr>
                                      <p:to>
                                        <p:strVal val="visible"/>
                                      </p:to>
                                    </p:set>
                                    <p:animEffect transition="in" filter="wipe(down)">
                                      <p:cBhvr>
                                        <p:cTn id="43" dur="500"/>
                                        <p:tgtEl>
                                          <p:spTgt spid="13">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3">
                                            <p:txEl>
                                              <p:pRg st="5" end="5"/>
                                            </p:txEl>
                                          </p:spTgt>
                                        </p:tgtEl>
                                        <p:attrNameLst>
                                          <p:attrName>style.visibility</p:attrName>
                                        </p:attrNameLst>
                                      </p:cBhvr>
                                      <p:to>
                                        <p:strVal val="visible"/>
                                      </p:to>
                                    </p:set>
                                    <p:animEffect transition="in" filter="wipe(down)">
                                      <p:cBhvr>
                                        <p:cTn id="48" dur="500"/>
                                        <p:tgtEl>
                                          <p:spTgt spid="13">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3">
                                            <p:txEl>
                                              <p:pRg st="6" end="6"/>
                                            </p:txEl>
                                          </p:spTgt>
                                        </p:tgtEl>
                                        <p:attrNameLst>
                                          <p:attrName>style.visibility</p:attrName>
                                        </p:attrNameLst>
                                      </p:cBhvr>
                                      <p:to>
                                        <p:strVal val="visible"/>
                                      </p:to>
                                    </p:set>
                                    <p:animEffect transition="in" filter="wipe(down)">
                                      <p:cBhvr>
                                        <p:cTn id="53" dur="500"/>
                                        <p:tgtEl>
                                          <p:spTgt spid="13">
                                            <p:txEl>
                                              <p:pRg st="6" end="6"/>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3">
                                            <p:txEl>
                                              <p:pRg st="7" end="7"/>
                                            </p:txEl>
                                          </p:spTgt>
                                        </p:tgtEl>
                                        <p:attrNameLst>
                                          <p:attrName>style.visibility</p:attrName>
                                        </p:attrNameLst>
                                      </p:cBhvr>
                                      <p:to>
                                        <p:strVal val="visible"/>
                                      </p:to>
                                    </p:set>
                                    <p:animEffect transition="in" filter="wipe(down)">
                                      <p:cBhvr>
                                        <p:cTn id="58"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307</Words>
  <Application>Microsoft Office PowerPoint</Application>
  <PresentationFormat>Widescreen</PresentationFormat>
  <Paragraphs>43</Paragraphs>
  <Slides>18</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Calibri Light</vt:lpstr>
      <vt:lpstr>Cambria</vt:lpstr>
      <vt:lpstr>等线</vt:lpstr>
      <vt:lpstr>思源黑体 CN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16</cp:revision>
  <dcterms:created xsi:type="dcterms:W3CDTF">2024-11-17T08:04:14Z</dcterms:created>
  <dcterms:modified xsi:type="dcterms:W3CDTF">2024-11-20T09:04:40Z</dcterms:modified>
</cp:coreProperties>
</file>