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318" r:id="rId4"/>
    <p:sldId id="306" r:id="rId5"/>
    <p:sldId id="308" r:id="rId6"/>
    <p:sldId id="309" r:id="rId7"/>
    <p:sldId id="320" r:id="rId8"/>
    <p:sldId id="311" r:id="rId9"/>
    <p:sldId id="312" r:id="rId10"/>
    <p:sldId id="313" r:id="rId11"/>
    <p:sldId id="315" r:id="rId12"/>
    <p:sldId id="316" r:id="rId13"/>
    <p:sldId id="317" r:id="rId14"/>
    <p:sldId id="321" r:id="rId15"/>
    <p:sldId id="322" r:id="rId16"/>
    <p:sldId id="333" r:id="rId17"/>
    <p:sldId id="323" r:id="rId18"/>
    <p:sldId id="324" r:id="rId19"/>
    <p:sldId id="325" r:id="rId20"/>
    <p:sldId id="3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2.wdp"/><Relationship Id="rId34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29" Type="http://schemas.microsoft.com/office/2007/relationships/hdphoto" Target="../media/hdphoto3.wdp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openxmlformats.org/officeDocument/2006/relationships/image" Target="../media/image28.png"/><Relationship Id="rId4" Type="http://schemas.openxmlformats.org/officeDocument/2006/relationships/image" Target="../media/image1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7.gif"/><Relationship Id="rId35" Type="http://schemas.openxmlformats.org/officeDocument/2006/relationships/image" Target="../media/image31.png"/><Relationship Id="rId8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31.png"/><Relationship Id="rId26" Type="http://schemas.openxmlformats.org/officeDocument/2006/relationships/slide" Target="slide9.xml"/><Relationship Id="rId3" Type="http://schemas.openxmlformats.org/officeDocument/2006/relationships/slide" Target="slide15.xml"/><Relationship Id="rId21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openxmlformats.org/officeDocument/2006/relationships/image" Target="../media/image27.gif"/><Relationship Id="rId25" Type="http://schemas.openxmlformats.org/officeDocument/2006/relationships/image" Target="../media/image36.pn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24" Type="http://schemas.openxmlformats.org/officeDocument/2006/relationships/slide" Target="slide12.xml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23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21.png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7.gif"/><Relationship Id="rId5" Type="http://schemas.microsoft.com/office/2007/relationships/hdphoto" Target="../media/hdphoto5.wdp"/><Relationship Id="rId10" Type="http://schemas.openxmlformats.org/officeDocument/2006/relationships/slide" Target="slide10.xml"/><Relationship Id="rId4" Type="http://schemas.openxmlformats.org/officeDocument/2006/relationships/image" Target="../media/image37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10" Type="http://schemas.openxmlformats.org/officeDocument/2006/relationships/image" Target="../media/image27.gif"/><Relationship Id="rId4" Type="http://schemas.openxmlformats.org/officeDocument/2006/relationships/image" Target="../media/image37.pn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10" Type="http://schemas.openxmlformats.org/officeDocument/2006/relationships/image" Target="../media/image27.gif"/><Relationship Id="rId4" Type="http://schemas.openxmlformats.org/officeDocument/2006/relationships/image" Target="../media/image37.pn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" y="-157514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7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8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66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2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E03D9C-5BFC-8DB6-407D-D5D656B84AC3}"/>
              </a:ext>
            </a:extLst>
          </p:cNvPr>
          <p:cNvGrpSpPr/>
          <p:nvPr/>
        </p:nvGrpSpPr>
        <p:grpSpPr>
          <a:xfrm>
            <a:off x="1446027" y="1892595"/>
            <a:ext cx="3444949" cy="1329070"/>
            <a:chOff x="2254102" y="1733107"/>
            <a:chExt cx="3444949" cy="13290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88C89E-97F8-9061-C5C4-90E2E89BFBB4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327 456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190 835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F8AD6-265C-6E01-22E9-D8A538936C4B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AE749F-3795-971D-8C36-41F566C90BF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F805CE-A5A5-9CCE-C1DF-990CD5B23888}"/>
              </a:ext>
            </a:extLst>
          </p:cNvPr>
          <p:cNvSpPr txBox="1"/>
          <p:nvPr/>
        </p:nvSpPr>
        <p:spPr>
          <a:xfrm>
            <a:off x="4518961" y="1562986"/>
            <a:ext cx="683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167ED-F23F-7823-D6A2-9C6F06D2711B}"/>
              </a:ext>
            </a:extLst>
          </p:cNvPr>
          <p:cNvSpPr txBox="1"/>
          <p:nvPr/>
        </p:nvSpPr>
        <p:spPr>
          <a:xfrm>
            <a:off x="3327991" y="325356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A175-7F5D-AD22-DE3A-B6056C786391}"/>
              </a:ext>
            </a:extLst>
          </p:cNvPr>
          <p:cNvSpPr txBox="1"/>
          <p:nvPr/>
        </p:nvSpPr>
        <p:spPr>
          <a:xfrm>
            <a:off x="4550735" y="2222205"/>
            <a:ext cx="697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5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6; 6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3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9,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9.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88D455-9260-2638-23D6-D94C7FBEEABE}"/>
              </a:ext>
            </a:extLst>
          </p:cNvPr>
          <p:cNvSpPr txBox="1"/>
          <p:nvPr/>
        </p:nvSpPr>
        <p:spPr>
          <a:xfrm>
            <a:off x="3040912" y="325356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EE7F4-6AA1-D641-D23C-EC7C5B373FFF}"/>
              </a:ext>
            </a:extLst>
          </p:cNvPr>
          <p:cNvSpPr txBox="1"/>
          <p:nvPr/>
        </p:nvSpPr>
        <p:spPr>
          <a:xfrm>
            <a:off x="4593266" y="2934586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4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8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12,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2 </a:t>
            </a:r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608A0-F8EB-82C7-08E7-AA87D882DDA8}"/>
              </a:ext>
            </a:extLst>
          </p:cNvPr>
          <p:cNvSpPr txBox="1"/>
          <p:nvPr/>
        </p:nvSpPr>
        <p:spPr>
          <a:xfrm>
            <a:off x="2785731" y="324293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9AED8-2B83-EB98-F0D8-FCAEF9A5C009}"/>
              </a:ext>
            </a:extLst>
          </p:cNvPr>
          <p:cNvSpPr txBox="1"/>
          <p:nvPr/>
        </p:nvSpPr>
        <p:spPr>
          <a:xfrm>
            <a:off x="4635795" y="3604437"/>
            <a:ext cx="711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7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8; 8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0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8,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8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79D07-2AAB-C941-6CCF-49706868F640}"/>
              </a:ext>
            </a:extLst>
          </p:cNvPr>
          <p:cNvSpPr txBox="1"/>
          <p:nvPr/>
        </p:nvSpPr>
        <p:spPr>
          <a:xfrm>
            <a:off x="2413591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215D5F-778D-B9D6-925D-A187EB3B1501}"/>
              </a:ext>
            </a:extLst>
          </p:cNvPr>
          <p:cNvSpPr txBox="1"/>
          <p:nvPr/>
        </p:nvSpPr>
        <p:spPr>
          <a:xfrm>
            <a:off x="4614531" y="4306185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2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9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11,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nhớ</a:t>
            </a:r>
            <a:r>
              <a:rPr lang="en-US" sz="2800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DC7EEF-9F51-7EB9-DE87-B204FB2D7E61}"/>
              </a:ext>
            </a:extLst>
          </p:cNvPr>
          <p:cNvSpPr txBox="1"/>
          <p:nvPr/>
        </p:nvSpPr>
        <p:spPr>
          <a:xfrm>
            <a:off x="2126512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B37143-309F-4E55-E565-FF3E20C5267B}"/>
              </a:ext>
            </a:extLst>
          </p:cNvPr>
          <p:cNvSpPr txBox="1"/>
          <p:nvPr/>
        </p:nvSpPr>
        <p:spPr>
          <a:xfrm>
            <a:off x="4657061" y="4986669"/>
            <a:ext cx="734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3 </a:t>
            </a:r>
            <a:r>
              <a:rPr lang="en-US" sz="2800" dirty="0" err="1">
                <a:solidFill>
                  <a:srgbClr val="002060"/>
                </a:solidFill>
              </a:rPr>
              <a:t>thêm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4, 4 </a:t>
            </a:r>
            <a:r>
              <a:rPr lang="en-US" sz="2800" dirty="0" err="1">
                <a:solidFill>
                  <a:srgbClr val="002060"/>
                </a:solidFill>
              </a:rPr>
              <a:t>cộng</a:t>
            </a:r>
            <a:r>
              <a:rPr lang="en-US" sz="2800" dirty="0">
                <a:solidFill>
                  <a:srgbClr val="002060"/>
                </a:solidFill>
              </a:rPr>
              <a:t> 1 </a:t>
            </a:r>
            <a:r>
              <a:rPr lang="en-US" sz="2800" dirty="0" err="1">
                <a:solidFill>
                  <a:srgbClr val="002060"/>
                </a:solidFill>
              </a:rPr>
              <a:t>bằng</a:t>
            </a:r>
            <a:r>
              <a:rPr lang="en-US" sz="2800" dirty="0">
                <a:solidFill>
                  <a:srgbClr val="002060"/>
                </a:solidFill>
              </a:rPr>
              <a:t> 5, </a:t>
            </a:r>
            <a:r>
              <a:rPr lang="en-US" sz="2800" dirty="0" err="1">
                <a:solidFill>
                  <a:srgbClr val="002060"/>
                </a:solidFill>
              </a:rPr>
              <a:t>viết</a:t>
            </a:r>
            <a:r>
              <a:rPr lang="en-US" sz="28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AFFA0A-617F-C61C-C536-FAC57A76B157}"/>
              </a:ext>
            </a:extLst>
          </p:cNvPr>
          <p:cNvSpPr txBox="1"/>
          <p:nvPr/>
        </p:nvSpPr>
        <p:spPr>
          <a:xfrm>
            <a:off x="1860698" y="3253562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8E6B5-67C0-19A5-F578-4E6969DD3CA5}"/>
              </a:ext>
            </a:extLst>
          </p:cNvPr>
          <p:cNvSpPr txBox="1"/>
          <p:nvPr/>
        </p:nvSpPr>
        <p:spPr>
          <a:xfrm>
            <a:off x="701749" y="1063256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46286D-A231-5216-2A86-8E004FAA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579" y="545250"/>
            <a:ext cx="4412435" cy="7412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3937BC-3257-46FD-8E04-3B3ACB195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574" y="5690965"/>
            <a:ext cx="5936844" cy="6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2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3654080-3E74-CB88-6391-E7C228C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7" y="3034682"/>
            <a:ext cx="74987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6" y="-495348"/>
            <a:ext cx="7881859" cy="3068608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60" y="-52945"/>
            <a:ext cx="6733379" cy="3068608"/>
          </a:xfrm>
          <a:prstGeom prst="rect">
            <a:avLst/>
          </a:prstGeom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393538" y="88669"/>
            <a:ext cx="10536449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là số mi-li-lít 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组合 28">
            <a:extLst>
              <a:ext uri="{FF2B5EF4-FFF2-40B4-BE49-F238E27FC236}">
                <a16:creationId xmlns:a16="http://schemas.microsoft.com/office/drawing/2014/main" id="{DF960BC4-EA98-44D4-A7D4-5E7DA03EF4FB}"/>
              </a:ext>
            </a:extLst>
          </p:cNvPr>
          <p:cNvGrpSpPr/>
          <p:nvPr/>
        </p:nvGrpSpPr>
        <p:grpSpPr>
          <a:xfrm>
            <a:off x="85386" y="-31362"/>
            <a:ext cx="1263148" cy="1111570"/>
            <a:chOff x="5759083" y="458021"/>
            <a:chExt cx="947361" cy="833677"/>
          </a:xfrm>
        </p:grpSpPr>
        <p:pic>
          <p:nvPicPr>
            <p:cNvPr id="10" name="图片 13">
              <a:extLst>
                <a:ext uri="{FF2B5EF4-FFF2-40B4-BE49-F238E27FC236}">
                  <a16:creationId xmlns:a16="http://schemas.microsoft.com/office/drawing/2014/main" id="{7C42BD52-B992-464F-9F78-F45FD945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1" name="TextBox 50">
              <a:extLst>
                <a:ext uri="{FF2B5EF4-FFF2-40B4-BE49-F238E27FC236}">
                  <a16:creationId xmlns:a16="http://schemas.microsoft.com/office/drawing/2014/main" id="{4872E83F-787B-4F55-A899-015FC08E58EC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8B982F-C5BB-1D8F-AFED-EF646A570610}"/>
              </a:ext>
            </a:extLst>
          </p:cNvPr>
          <p:cNvGrpSpPr/>
          <p:nvPr/>
        </p:nvGrpSpPr>
        <p:grpSpPr>
          <a:xfrm>
            <a:off x="0" y="1676400"/>
            <a:ext cx="4648200" cy="3780056"/>
            <a:chOff x="390525" y="1323975"/>
            <a:chExt cx="4648200" cy="3780056"/>
          </a:xfrm>
        </p:grpSpPr>
        <p:pic>
          <p:nvPicPr>
            <p:cNvPr id="13" name="Picture 12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049E9A13-3226-0F13-3A5D-41046FF7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7447BF-249B-0F3E-53D7-D88F43886F73}"/>
                </a:ext>
              </a:extLst>
            </p:cNvPr>
            <p:cNvGrpSpPr/>
            <p:nvPr/>
          </p:nvGrpSpPr>
          <p:grpSpPr>
            <a:xfrm>
              <a:off x="1854053" y="2790382"/>
              <a:ext cx="2203598" cy="1077218"/>
              <a:chOff x="2292202" y="1733107"/>
              <a:chExt cx="3406849" cy="107721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176AB2-0031-BE5E-5133-216DCB138942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3 000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ED80D0-BDF9-6962-38C8-45CB57249CCA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03BE1B5-D3D6-2CD8-C5C4-2318D8048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0C2912-28A5-02B4-A921-ECACA435FCA0}"/>
                </a:ext>
              </a:extLst>
            </p:cNvPr>
            <p:cNvSpPr txBox="1"/>
            <p:nvPr/>
          </p:nvSpPr>
          <p:spPr>
            <a:xfrm>
              <a:off x="2524125" y="44577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453532-150B-1894-29D3-4E7BA7DAE699}"/>
              </a:ext>
            </a:extLst>
          </p:cNvPr>
          <p:cNvGrpSpPr/>
          <p:nvPr/>
        </p:nvGrpSpPr>
        <p:grpSpPr>
          <a:xfrm>
            <a:off x="3657600" y="1704975"/>
            <a:ext cx="4648200" cy="3684806"/>
            <a:chOff x="390525" y="1323975"/>
            <a:chExt cx="4648200" cy="3684806"/>
          </a:xfrm>
        </p:grpSpPr>
        <p:pic>
          <p:nvPicPr>
            <p:cNvPr id="20" name="Picture 19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BDDC9C1-88FD-F91A-A4F0-6506428D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495473-5ADF-E2C2-5AC5-8A43C6D12631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DE0435-BA53-FA61-4BC2-CA5D02EA22F3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C8F96-ED1F-D60E-5A42-D0BFEBB13A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6F4763-DD73-375D-9F86-172CE9575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82E869-46DA-BEB0-9653-145CF5B82DA6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9A3AEA-EAF8-B6CE-CDAF-F55F87A829AA}"/>
              </a:ext>
            </a:extLst>
          </p:cNvPr>
          <p:cNvGrpSpPr/>
          <p:nvPr/>
        </p:nvGrpSpPr>
        <p:grpSpPr>
          <a:xfrm>
            <a:off x="7324725" y="1676400"/>
            <a:ext cx="4648200" cy="3684806"/>
            <a:chOff x="390525" y="1323975"/>
            <a:chExt cx="4648200" cy="3684806"/>
          </a:xfrm>
        </p:grpSpPr>
        <p:pic>
          <p:nvPicPr>
            <p:cNvPr id="27" name="Picture 26" descr="A blue bucket with a handle&#10;&#10;Description automatically generated">
              <a:extLst>
                <a:ext uri="{FF2B5EF4-FFF2-40B4-BE49-F238E27FC236}">
                  <a16:creationId xmlns:a16="http://schemas.microsoft.com/office/drawing/2014/main" id="{43EB4202-4744-8895-8C41-70A5C213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1A00103-BAF8-970C-CB3C-5B509975BD5E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68F5A7-757C-0759-B13B-4577A6218BAA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3 580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77C968-2542-48C9-61E0-F7610C54503D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DDCFBE-CBF0-D467-DDB3-706ED241E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0EE137-B269-94EF-6136-A8337CF884D3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6591DD6-63B4-1E1B-4BF1-5AE4E422977E}"/>
              </a:ext>
            </a:extLst>
          </p:cNvPr>
          <p:cNvSpPr txBox="1"/>
          <p:nvPr/>
        </p:nvSpPr>
        <p:spPr>
          <a:xfrm>
            <a:off x="687144" y="5498968"/>
            <a:ext cx="11114672" cy="543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933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C01947-E116-EE93-29B6-18B1B26905B0}"/>
              </a:ext>
            </a:extLst>
          </p:cNvPr>
          <p:cNvSpPr txBox="1"/>
          <p:nvPr/>
        </p:nvSpPr>
        <p:spPr>
          <a:xfrm>
            <a:off x="2714625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73A620-291D-C9A3-26D7-43B012875C4D}"/>
              </a:ext>
            </a:extLst>
          </p:cNvPr>
          <p:cNvSpPr txBox="1"/>
          <p:nvPr/>
        </p:nvSpPr>
        <p:spPr>
          <a:xfrm>
            <a:off x="251460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450C9-99D8-CE7B-2970-1C3D3F0A8046}"/>
              </a:ext>
            </a:extLst>
          </p:cNvPr>
          <p:cNvSpPr txBox="1"/>
          <p:nvPr/>
        </p:nvSpPr>
        <p:spPr>
          <a:xfrm>
            <a:off x="2286000" y="41719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2F15C7-C3C0-694C-D08C-A4A8DDE0947A}"/>
              </a:ext>
            </a:extLst>
          </p:cNvPr>
          <p:cNvSpPr txBox="1"/>
          <p:nvPr/>
        </p:nvSpPr>
        <p:spPr>
          <a:xfrm>
            <a:off x="203835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50DDD8-9928-F53C-F9A8-0245E5EC35D3}"/>
              </a:ext>
            </a:extLst>
          </p:cNvPr>
          <p:cNvSpPr txBox="1"/>
          <p:nvPr/>
        </p:nvSpPr>
        <p:spPr>
          <a:xfrm>
            <a:off x="1819275" y="416242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2F0414-30EC-B873-9BBC-02F01FB11F79}"/>
              </a:ext>
            </a:extLst>
          </p:cNvPr>
          <p:cNvSpPr txBox="1"/>
          <p:nvPr/>
        </p:nvSpPr>
        <p:spPr>
          <a:xfrm>
            <a:off x="6391275" y="40957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881629-1081-5BCD-0AA3-140CA995471B}"/>
              </a:ext>
            </a:extLst>
          </p:cNvPr>
          <p:cNvSpPr txBox="1"/>
          <p:nvPr/>
        </p:nvSpPr>
        <p:spPr>
          <a:xfrm>
            <a:off x="619125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5BDC80-291E-2A01-5796-5EECD4323BB2}"/>
              </a:ext>
            </a:extLst>
          </p:cNvPr>
          <p:cNvSpPr txBox="1"/>
          <p:nvPr/>
        </p:nvSpPr>
        <p:spPr>
          <a:xfrm>
            <a:off x="598170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6606D5-3006-50AF-B903-BCFC33B6F47B}"/>
              </a:ext>
            </a:extLst>
          </p:cNvPr>
          <p:cNvSpPr txBox="1"/>
          <p:nvPr/>
        </p:nvSpPr>
        <p:spPr>
          <a:xfrm>
            <a:off x="5486400" y="4095750"/>
            <a:ext cx="65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72E37E-502C-24AB-83F8-0057522F181D}"/>
              </a:ext>
            </a:extLst>
          </p:cNvPr>
          <p:cNvSpPr txBox="1"/>
          <p:nvPr/>
        </p:nvSpPr>
        <p:spPr>
          <a:xfrm>
            <a:off x="1002982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B6887F-AFA0-94E7-D769-E1555D5DF518}"/>
              </a:ext>
            </a:extLst>
          </p:cNvPr>
          <p:cNvSpPr txBox="1"/>
          <p:nvPr/>
        </p:nvSpPr>
        <p:spPr>
          <a:xfrm>
            <a:off x="98202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995D28-37EF-53BD-31B4-E523E72EEB9C}"/>
              </a:ext>
            </a:extLst>
          </p:cNvPr>
          <p:cNvSpPr txBox="1"/>
          <p:nvPr/>
        </p:nvSpPr>
        <p:spPr>
          <a:xfrm>
            <a:off x="96297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62EE50-1F5E-3226-208E-E456C832C22E}"/>
              </a:ext>
            </a:extLst>
          </p:cNvPr>
          <p:cNvSpPr txBox="1"/>
          <p:nvPr/>
        </p:nvSpPr>
        <p:spPr>
          <a:xfrm>
            <a:off x="9334500" y="40671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FDF32-A608-E345-E1DC-DE303DA211BE}"/>
              </a:ext>
            </a:extLst>
          </p:cNvPr>
          <p:cNvSpPr txBox="1"/>
          <p:nvPr/>
        </p:nvSpPr>
        <p:spPr>
          <a:xfrm>
            <a:off x="9124950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Rectangle: Rounded Corners 56">
            <a:extLst>
              <a:ext uri="{FF2B5EF4-FFF2-40B4-BE49-F238E27FC236}">
                <a16:creationId xmlns:a16="http://schemas.microsoft.com/office/drawing/2014/main" id="{4AEF9F14-7FE5-4528-B7BE-2EA723858858}"/>
              </a:ext>
            </a:extLst>
          </p:cNvPr>
          <p:cNvSpPr/>
          <p:nvPr/>
        </p:nvSpPr>
        <p:spPr>
          <a:xfrm>
            <a:off x="5267325" y="2133600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NHIỀU NHẤT</a:t>
            </a:r>
          </a:p>
        </p:txBody>
      </p:sp>
      <p:sp>
        <p:nvSpPr>
          <p:cNvPr id="49" name="Rectangle: Rounded Corners 57">
            <a:extLst>
              <a:ext uri="{FF2B5EF4-FFF2-40B4-BE49-F238E27FC236}">
                <a16:creationId xmlns:a16="http://schemas.microsoft.com/office/drawing/2014/main" id="{FA13F473-E0DF-B70D-6677-A311131514E4}"/>
              </a:ext>
            </a:extLst>
          </p:cNvPr>
          <p:cNvSpPr/>
          <p:nvPr/>
        </p:nvSpPr>
        <p:spPr>
          <a:xfrm>
            <a:off x="8924925" y="2219325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ÍT NHẤT</a:t>
            </a:r>
          </a:p>
        </p:txBody>
      </p:sp>
    </p:spTree>
    <p:extLst>
      <p:ext uri="{BB962C8B-B14F-4D97-AF65-F5344CB8AC3E}">
        <p14:creationId xmlns:p14="http://schemas.microsoft.com/office/powerpoint/2010/main" val="13568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5" y="847725"/>
            <a:ext cx="10357135" cy="5938699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1" name="组合 28">
            <a:extLst>
              <a:ext uri="{FF2B5EF4-FFF2-40B4-BE49-F238E27FC236}">
                <a16:creationId xmlns:a16="http://schemas.microsoft.com/office/drawing/2014/main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3" name="TextBox 50">
              <a:extLst>
                <a:ext uri="{FF2B5EF4-FFF2-40B4-BE49-F238E27FC236}">
                  <a16:creationId xmlns:a16="http://schemas.microsoft.com/office/drawing/2014/main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53A1B9F-CA34-7FA1-7C13-D043073DB2BA}"/>
              </a:ext>
            </a:extLst>
          </p:cNvPr>
          <p:cNvSpPr txBox="1"/>
          <p:nvPr/>
        </p:nvSpPr>
        <p:spPr>
          <a:xfrm>
            <a:off x="1390650" y="3048000"/>
            <a:ext cx="8705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3 246 + 4 721                          47 282 + 2 514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139 820 + 240 134                482 824 + 420 546</a:t>
            </a:r>
          </a:p>
        </p:txBody>
      </p:sp>
    </p:spTree>
    <p:extLst>
      <p:ext uri="{BB962C8B-B14F-4D97-AF65-F5344CB8AC3E}">
        <p14:creationId xmlns:p14="http://schemas.microsoft.com/office/powerpoint/2010/main" val="23514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3 246 + 4 721 </a:t>
            </a:r>
          </a:p>
        </p:txBody>
      </p:sp>
      <p:pic>
        <p:nvPicPr>
          <p:cNvPr id="7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3 246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4 721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47 282 + 2 514</a:t>
            </a:r>
          </a:p>
        </p:txBody>
      </p:sp>
      <p:pic>
        <p:nvPicPr>
          <p:cNvPr id="7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848100" y="1397872"/>
            <a:ext cx="457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47 282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2 514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738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542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20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10000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67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5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139 820 + 240 134 </a:t>
            </a:r>
          </a:p>
        </p:txBody>
      </p:sp>
      <p:pic>
        <p:nvPicPr>
          <p:cNvPr id="7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139</a:t>
            </a: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820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314700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240 134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18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482 824 + 420 546</a:t>
            </a:r>
          </a:p>
        </p:txBody>
      </p:sp>
      <p:pic>
        <p:nvPicPr>
          <p:cNvPr id="7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482 824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420 546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08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09E698BD-A4CD-4D33-88D9-1BBDCE23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" y="1349406"/>
            <a:ext cx="11074400" cy="5381561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7" y="2432283"/>
            <a:ext cx="9602468" cy="389497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09675" y="0"/>
            <a:ext cx="10359409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1 phút, vệ tinh màu xanh bay được quãng đường dài 474 000 m, vệ tinh màu đỏ bay được quãng đường dài hơn vệ tinh màu xanh là 201 km. Hỏi trong 1 phút, vệ tinh màu đỏ bay được quãng đường dài bao nhiêu mét?</a:t>
            </a:r>
            <a:endParaRPr lang="en-US" altLang="en-US" sz="2800" b="1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22135" y="3357120"/>
            <a:ext cx="9956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Đổi: 201 km = 201 000 m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một phút, vệ tinh màu đỏ bay được quãng đường là: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474 000 + 201 000 = 675 000 (m)</a:t>
            </a:r>
          </a:p>
          <a:p>
            <a:pPr algn="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 số: 675 000 mét.</a:t>
            </a:r>
            <a:endParaRPr lang="en-US" altLang="en-US" sz="3200" b="1" i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7A95C-6600-43C9-8533-4A82BA706764}"/>
              </a:ext>
            </a:extLst>
          </p:cNvPr>
          <p:cNvSpPr/>
          <p:nvPr/>
        </p:nvSpPr>
        <p:spPr>
          <a:xfrm>
            <a:off x="4905967" y="2522011"/>
            <a:ext cx="20473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u="sng" kern="0" dirty="0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lang="en-US" sz="4267" u="sng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1" name="组合 28">
            <a:extLst>
              <a:ext uri="{FF2B5EF4-FFF2-40B4-BE49-F238E27FC236}">
                <a16:creationId xmlns:a16="http://schemas.microsoft.com/office/drawing/2014/main" id="{BA77853E-66F8-4B9A-8D2A-B24FEFAC6453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F1C2BF24-F78D-4885-BBC7-EA0926E9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3" name="TextBox 50">
              <a:extLst>
                <a:ext uri="{FF2B5EF4-FFF2-40B4-BE49-F238E27FC236}">
                  <a16:creationId xmlns:a16="http://schemas.microsoft.com/office/drawing/2014/main" id="{A56303BD-08F6-452A-8E8F-966BB88D7E4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69911F9-5F7D-3442-1DEE-DF2256D16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62" y="1957387"/>
            <a:ext cx="13811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64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66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67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68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69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74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76" name="Picture 7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800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latin typeface="#9Slide07 IcielStormtrooper" panose="020B0500000000000000" pitchFamily="34" charset="0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914377"/>
              <a:r>
                <a:rPr lang="en-US" sz="800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latin typeface="#9Slide07 IcielStormtrooper" panose="020B0500000000000000" pitchFamily="34" charset="0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7" grpId="1" animBg="1"/>
      <p:bldP spid="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9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67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3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79" y="-451619"/>
            <a:ext cx="12994879" cy="7309619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7" name="TextBox 6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defTabSz="914377">
                <a:defRPr/>
              </a:pPr>
              <a:r>
                <a:rPr lang="en-US" sz="660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latin typeface="SVN-SAF" panose="02040603050506020204" pitchFamily="18" charset="0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defTabSz="914377">
                <a:defRPr/>
              </a:pPr>
              <a:r>
                <a:rPr lang="en-US" sz="660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latin typeface="SVN-SAF" panose="02040603050506020204" pitchFamily="18" charset="0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defTabSz="914377">
                <a:defRPr/>
              </a:pPr>
              <a:r>
                <a:rPr lang="en-US" sz="6600" b="1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SAF" panose="02040603050506020204" pitchFamily="18" charset="0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22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35" name="Picture 34">
            <a:hlinkClick r:id="rId22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36" name="Picture 35">
            <a:hlinkClick r:id="rId24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6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6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3 thế kỷ = ....... năm</a:t>
            </a:r>
            <a:endParaRPr lang="en-US" sz="7200" dirty="0">
              <a:solidFill>
                <a:srgbClr val="002060"/>
              </a:solidFill>
              <a:latin typeface="SVN-SAF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04870" y="3798477"/>
              <a:ext cx="57728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6000" b="1" kern="0" dirty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300 </a:t>
              </a:r>
              <a:r>
                <a:rPr lang="en-US" sz="6000" b="1" kern="0" dirty="0" err="1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endParaRPr lang="en-US" sz="6000" dirty="0">
                <a:solidFill>
                  <a:srgbClr val="E24A8B"/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12" name="Arrow: Striped Right 1">
            <a:hlinkClick r:id="rId10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2334" y="1055629"/>
            <a:ext cx="75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30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......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05209" y="2498739"/>
            <a:ext cx="5468931" cy="4789573"/>
            <a:chOff x="3605209" y="2498738"/>
            <a:chExt cx="5468930" cy="4789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48447" y="4328873"/>
              <a:ext cx="35034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4000" dirty="0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  <a:cs typeface="Arial"/>
                  <a:sym typeface="Arial"/>
                </a:rPr>
                <a:t>270 </a:t>
              </a:r>
              <a:r>
                <a:rPr lang="en-US" sz="4000" dirty="0" err="1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  <a:cs typeface="Arial"/>
                  <a:sym typeface="Arial"/>
                </a:rPr>
                <a:t>giây</a:t>
              </a:r>
              <a:endParaRPr lang="en-US" sz="4000" dirty="0">
                <a:solidFill>
                  <a:srgbClr val="44546A">
                    <a:lumMod val="75000"/>
                  </a:srgbClr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12" name="Arrow: Striped Right 8">
            <a:hlinkClick r:id="rId9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4675" y="514885"/>
            <a:ext cx="911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3: 600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.....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kỷ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57600" y="2472952"/>
            <a:ext cx="5468931" cy="4789574"/>
            <a:chOff x="3657600" y="2472952"/>
            <a:chExt cx="5468930" cy="4789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98669" y="3814255"/>
              <a:ext cx="40397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9600" dirty="0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  <a:cs typeface="Arial"/>
                  <a:sym typeface="Arial"/>
                </a:rPr>
                <a:t>6</a:t>
              </a:r>
            </a:p>
          </p:txBody>
        </p:sp>
      </p:grp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12" name="Arrow: Striped Right 8">
            <a:hlinkClick r:id="rId9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9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67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3" name="图片 20">
            <a:extLst>
              <a:ext uri="{FF2B5EF4-FFF2-40B4-BE49-F238E27FC236}">
                <a16:creationId xmlns:a16="http://schemas.microsoft.com/office/drawing/2014/main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D626BB53-D503-22AB-5A7F-17754848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5" y="3102286"/>
            <a:ext cx="830956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4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29" y="2224604"/>
            <a:ext cx="8047417" cy="3493311"/>
          </a:xfrm>
          <a:prstGeom prst="rect">
            <a:avLst/>
          </a:prstGeom>
        </p:spPr>
      </p:pic>
      <p:pic>
        <p:nvPicPr>
          <p:cNvPr id="8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0">
            <a:extLst>
              <a:ext uri="{FF2B5EF4-FFF2-40B4-BE49-F238E27FC236}">
                <a16:creationId xmlns:a16="http://schemas.microsoft.com/office/drawing/2014/main" id="{A42B873A-ECFE-4633-B977-7BEF372DC140}"/>
              </a:ext>
            </a:extLst>
          </p:cNvPr>
          <p:cNvSpPr/>
          <p:nvPr/>
        </p:nvSpPr>
        <p:spPr>
          <a:xfrm>
            <a:off x="1052623" y="1127051"/>
            <a:ext cx="4933506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Speech Bubble: Rectangle with Corners Rounded 21">
            <a:extLst>
              <a:ext uri="{FF2B5EF4-FFF2-40B4-BE49-F238E27FC236}">
                <a16:creationId xmlns:a16="http://schemas.microsoft.com/office/drawing/2014/main" id="{9F048459-F636-A86F-F075-94971DC98820}"/>
              </a:ext>
            </a:extLst>
          </p:cNvPr>
          <p:cNvSpPr/>
          <p:nvPr/>
        </p:nvSpPr>
        <p:spPr>
          <a:xfrm>
            <a:off x="6305107" y="1743738"/>
            <a:ext cx="2583711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805378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470263" y="365125"/>
            <a:ext cx="11064240" cy="627080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ECC71-F91E-A7C3-5354-A6936F7AA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052" y="467834"/>
            <a:ext cx="3760662" cy="742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91D1F-660B-356C-7F73-D18DA5E69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E03D9C-5BFC-8DB6-407D-D5D656B84AC3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88C89E-97F8-9061-C5C4-90E2E89BFBB4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180 510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210 365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AF8AD6-265C-6E01-22E9-D8A538936C4B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AE749F-3795-971D-8C36-41F566C90BF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peech Bubble: Rectangle with Corners Rounded 10">
            <a:extLst>
              <a:ext uri="{FF2B5EF4-FFF2-40B4-BE49-F238E27FC236}">
                <a16:creationId xmlns:a16="http://schemas.microsoft.com/office/drawing/2014/main" id="{7F6D3DC3-35F0-D105-149B-21ACBE76DCB4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805CE-A5A5-9CCE-C1DF-990CD5B23888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0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1167ED-F23F-7823-D6A2-9C6F06D2711B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2A175-7F5D-AD22-DE3A-B6056C786391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1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6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8D455-9260-2638-23D6-D94C7FBEEABE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EE7F4-6AA1-D641-D23C-EC7C5B373FFF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8,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3608A0-F8EB-82C7-08E7-AA87D882DDA8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9AED8-2B83-EB98-F0D8-FCAEF9A5C009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0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179D07-2AAB-C941-6CCF-49706868F64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15D5F-778D-B9D6-925D-A187EB3B1501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9,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C7EEF-9F51-7EB9-DE87-B204FB2D7E61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B37143-309F-4E55-E565-FF3E20C5267B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1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AFFA0A-617F-C61C-C536-FAC57A76B157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DC8EA31-92E9-94A9-FC70-F115F11F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933" y="5755536"/>
            <a:ext cx="5587188" cy="7082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E8E6B5-67C0-19A5-F578-4E6969DD3CA5}"/>
              </a:ext>
            </a:extLst>
          </p:cNvPr>
          <p:cNvSpPr txBox="1"/>
          <p:nvPr/>
        </p:nvSpPr>
        <p:spPr>
          <a:xfrm>
            <a:off x="701749" y="1063256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0073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502</Words>
  <Application>Microsoft Office PowerPoint</Application>
  <PresentationFormat>Widescreen</PresentationFormat>
  <Paragraphs>121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#9Slide07 IcielStormtrooper</vt:lpstr>
      <vt:lpstr>Arial</vt:lpstr>
      <vt:lpstr>Arial Black</vt:lpstr>
      <vt:lpstr>Calibri</vt:lpstr>
      <vt:lpstr>Calibri Light</vt:lpstr>
      <vt:lpstr>Cambria</vt:lpstr>
      <vt:lpstr>SVN-SAF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17</cp:revision>
  <dcterms:created xsi:type="dcterms:W3CDTF">2024-11-17T08:04:14Z</dcterms:created>
  <dcterms:modified xsi:type="dcterms:W3CDTF">2024-11-20T09:35:37Z</dcterms:modified>
</cp:coreProperties>
</file>