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3.wav" ContentType="audio/x-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3" r:id="rId4"/>
  </p:sldMasterIdLst>
  <p:notesMasterIdLst>
    <p:notesMasterId r:id="rId32"/>
  </p:notesMasterIdLst>
  <p:sldIdLst>
    <p:sldId id="259" r:id="rId5"/>
    <p:sldId id="256" r:id="rId6"/>
    <p:sldId id="281" r:id="rId7"/>
    <p:sldId id="282" r:id="rId8"/>
    <p:sldId id="283" r:id="rId9"/>
    <p:sldId id="258" r:id="rId10"/>
    <p:sldId id="286" r:id="rId11"/>
    <p:sldId id="257" r:id="rId12"/>
    <p:sldId id="261" r:id="rId13"/>
    <p:sldId id="264" r:id="rId14"/>
    <p:sldId id="367" r:id="rId15"/>
    <p:sldId id="271" r:id="rId16"/>
    <p:sldId id="267" r:id="rId17"/>
    <p:sldId id="288" r:id="rId18"/>
    <p:sldId id="289" r:id="rId19"/>
    <p:sldId id="293" r:id="rId20"/>
    <p:sldId id="294" r:id="rId21"/>
    <p:sldId id="295" r:id="rId22"/>
    <p:sldId id="296" r:id="rId23"/>
    <p:sldId id="297" r:id="rId24"/>
    <p:sldId id="298" r:id="rId25"/>
    <p:sldId id="265" r:id="rId26"/>
    <p:sldId id="362" r:id="rId27"/>
    <p:sldId id="300" r:id="rId28"/>
    <p:sldId id="363" r:id="rId29"/>
    <p:sldId id="299" r:id="rId30"/>
    <p:sldId id="3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46" d="100"/>
          <a:sy n="46" d="100"/>
        </p:scale>
        <p:origin x="78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20</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21</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25</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8</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10</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13</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102570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1781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23947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97140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62537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5105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3496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11/23/2024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7299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6165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2132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8318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3537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0.jp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A4875795-5941-C01E-C180-EC9560CF8C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9495391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8.wmf"/><Relationship Id="rId5" Type="http://schemas.openxmlformats.org/officeDocument/2006/relationships/image" Target="../media/image49.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image" Target="../media/image49.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0.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22.gif"/><Relationship Id="rId23" Type="http://schemas.microsoft.com/office/2007/relationships/hdphoto" Target="../media/hdphoto6.wdp"/><Relationship Id="rId28" Type="http://schemas.openxmlformats.org/officeDocument/2006/relationships/image" Target="../media/image29.png"/><Relationship Id="rId10" Type="http://schemas.openxmlformats.org/officeDocument/2006/relationships/image" Target="../media/image18.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7.gif"/><Relationship Id="rId14" Type="http://schemas.microsoft.com/office/2007/relationships/hdphoto" Target="../media/hdphoto2.wdp"/><Relationship Id="rId22" Type="http://schemas.openxmlformats.org/officeDocument/2006/relationships/image" Target="../media/image26.png"/><Relationship Id="rId27" Type="http://schemas.microsoft.com/office/2007/relationships/hdphoto" Target="../media/hdphoto8.wdp"/><Relationship Id="rId30" Type="http://schemas.openxmlformats.org/officeDocument/2006/relationships/image" Target="../media/image30.png"/><Relationship Id="rId35" Type="http://schemas.microsoft.com/office/2007/relationships/hdphoto" Target="../media/hdphoto12.wdp"/><Relationship Id="rId8"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7.xml"/><Relationship Id="rId5" Type="http://schemas.openxmlformats.org/officeDocument/2006/relationships/image" Target="../media/image66.png"/><Relationship Id="rId4" Type="http://schemas.openxmlformats.org/officeDocument/2006/relationships/image" Target="../media/image79.svg"/></Relationships>
</file>

<file path=ppt/slides/_rels/slide3.xml.rels><?xml version="1.0" encoding="UTF-8" standalone="yes"?>
<Relationships xmlns="http://schemas.openxmlformats.org/package/2006/relationships"><Relationship Id="rId13" Type="http://schemas.openxmlformats.org/officeDocument/2006/relationships/image" Target="../media/image22.gif"/><Relationship Id="rId18" Type="http://schemas.openxmlformats.org/officeDocument/2006/relationships/image" Target="../media/image25.png"/><Relationship Id="rId26" Type="http://schemas.openxmlformats.org/officeDocument/2006/relationships/image" Target="../media/image2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15.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30.png"/><Relationship Id="rId10" Type="http://schemas.openxmlformats.org/officeDocument/2006/relationships/image" Target="../media/image20.gif"/><Relationship Id="rId19" Type="http://schemas.microsoft.com/office/2007/relationships/hdphoto" Target="../media/hdphoto5.wdp"/><Relationship Id="rId31"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9.wdp"/><Relationship Id="rId30" Type="http://schemas.openxmlformats.org/officeDocument/2006/relationships/image" Target="../media/image19.png"/><Relationship Id="rId8"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8.gif"/><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1.png"/><Relationship Id="rId10" Type="http://schemas.openxmlformats.org/officeDocument/2006/relationships/image" Target="../media/image16.gif"/><Relationship Id="rId19" Type="http://schemas.openxmlformats.org/officeDocument/2006/relationships/image" Target="../media/image3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6.png"/><Relationship Id="rId7" Type="http://schemas.openxmlformats.org/officeDocument/2006/relationships/image" Target="../media/image3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5.xml"/><Relationship Id="rId15" Type="http://schemas.openxmlformats.org/officeDocument/2006/relationships/image" Target="../media/image23.png"/><Relationship Id="rId23" Type="http://schemas.openxmlformats.org/officeDocument/2006/relationships/image" Target="../media/image33.png"/><Relationship Id="rId10" Type="http://schemas.openxmlformats.org/officeDocument/2006/relationships/image" Target="../media/image16.gif"/><Relationship Id="rId19"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4.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0.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37.gif"/></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1027" name="TextBox1" r:id="rId2" imgW="5248440" imgH="771480"/>
        </mc:Choice>
        <mc:Fallback>
          <p:control name="TextBox1" r:id="rId2" imgW="5248440" imgH="771480">
            <p:pic>
              <p:nvPicPr>
                <p:cNvPr id="2" name="TextBox1"/>
                <p:cNvPicPr>
                  <a:picLocks/>
                </p:cNvPicPr>
                <p:nvPr/>
              </p:nvPicPr>
              <p:blipFill>
                <a:blip r:embed="rId6"/>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spid="2051" name="TextBox1" r:id="rId2" imgW="5248440" imgH="771480"/>
        </mc:Choice>
        <mc:Fallback>
          <p:control name="TextBox1" r:id="rId2" imgW="5248440" imgH="771480">
            <p:pic>
              <p:nvPicPr>
                <p:cNvPr id="2" name="TextBox1"/>
                <p:cNvPicPr>
                  <a:picLocks/>
                </p:cNvPicPr>
                <p:nvPr/>
              </p:nvPicPr>
              <p:blipFill>
                <a:blip r:embed="rId6"/>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5"/>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48440" imgH="771480"/>
        </mc:Choice>
        <mc:Fallback>
          <p:control name="TextBox1" r:id="rId2" imgW="5248440" imgH="771480">
            <p:pic>
              <p:nvPicPr>
                <p:cNvPr id="6" name="TextBox1"/>
                <p:cNvPicPr>
                  <a:picLocks/>
                </p:cNvPicPr>
                <p:nvPr/>
              </p:nvPicPr>
              <p:blipFill>
                <a:blip r:embed="rId6"/>
                <a:srcRect/>
                <a:stretch>
                  <a:fillRect/>
                </a:stretch>
              </p:blipFill>
              <p:spPr bwMode="auto">
                <a:xfrm>
                  <a:off x="5138738" y="1387475"/>
                  <a:ext cx="5248275" cy="776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1354</Words>
  <Application>Microsoft Office PowerPoint</Application>
  <PresentationFormat>Widescreen</PresentationFormat>
  <Paragraphs>100</Paragraphs>
  <Slides>27</Slides>
  <Notes>12</Notes>
  <HiddenSlides>0</HiddenSlides>
  <MMClips>10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#9Slide05 Bodega Script</vt:lpstr>
      <vt:lpstr>#9Slide07 Koni</vt:lpstr>
      <vt:lpstr>Arial</vt:lpstr>
      <vt:lpstr>Calibri</vt:lpstr>
      <vt:lpstr>Calibri Light</vt:lpstr>
      <vt:lpstr>Cambria</vt:lpstr>
      <vt:lpstr>等线</vt:lpstr>
      <vt:lpstr>Times New Roman</vt:lpstr>
      <vt:lpstr>字魂131号-酷乐潮玩体</vt:lpstr>
      <vt:lpstr>思源黑体 CN Bold</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59</cp:revision>
  <dcterms:created xsi:type="dcterms:W3CDTF">2023-08-29T08:29:49Z</dcterms:created>
  <dcterms:modified xsi:type="dcterms:W3CDTF">2024-11-22T22:25:29Z</dcterms:modified>
</cp:coreProperties>
</file>