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05" r:id="rId3"/>
    <p:sldId id="306" r:id="rId4"/>
    <p:sldId id="318" r:id="rId5"/>
    <p:sldId id="307" r:id="rId6"/>
    <p:sldId id="308" r:id="rId7"/>
    <p:sldId id="309" r:id="rId8"/>
    <p:sldId id="310" r:id="rId9"/>
    <p:sldId id="311" r:id="rId10"/>
    <p:sldId id="312" r:id="rId11"/>
    <p:sldId id="313" r:id="rId12"/>
    <p:sldId id="314" r:id="rId13"/>
    <p:sldId id="315" r:id="rId14"/>
    <p:sldId id="316" r:id="rId15"/>
    <p:sldId id="317" r:id="rId16"/>
    <p:sldId id="328" r:id="rId17"/>
    <p:sldId id="3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6" autoAdjust="0"/>
    <p:restoredTop sz="94660"/>
  </p:normalViewPr>
  <p:slideViewPr>
    <p:cSldViewPr snapToGrid="0">
      <p:cViewPr varScale="1">
        <p:scale>
          <a:sx n="40" d="100"/>
          <a:sy n="40" d="100"/>
        </p:scale>
        <p:origin x="42"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9188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01641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9792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B22DE-DBB2-4CAF-97BA-AC182AA83E5E}"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5710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B22DE-DBB2-4CAF-97BA-AC182AA83E5E}"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0181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B22DE-DBB2-4CAF-97BA-AC182AA83E5E}"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415505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B22DE-DBB2-4CAF-97BA-AC182AA83E5E}"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70599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B22DE-DBB2-4CAF-97BA-AC182AA83E5E}" type="datetimeFigureOut">
              <a:rPr lang="en-US" smtClean="0"/>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367888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B22DE-DBB2-4CAF-97BA-AC182AA83E5E}" type="datetimeFigureOut">
              <a:rPr lang="en-US" smtClean="0"/>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268042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70159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B22DE-DBB2-4CAF-97BA-AC182AA83E5E}"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1D09-997A-4934-9FC0-5A1F5002CE0D}" type="slidenum">
              <a:rPr lang="en-US" smtClean="0"/>
              <a:t>‹#›</a:t>
            </a:fld>
            <a:endParaRPr lang="en-US"/>
          </a:p>
        </p:txBody>
      </p:sp>
    </p:spTree>
    <p:extLst>
      <p:ext uri="{BB962C8B-B14F-4D97-AF65-F5344CB8AC3E}">
        <p14:creationId xmlns:p14="http://schemas.microsoft.com/office/powerpoint/2010/main" val="186600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B22DE-DBB2-4CAF-97BA-AC182AA83E5E}" type="datetimeFigureOut">
              <a:rPr lang="en-US" smtClean="0"/>
              <a:t>11/20/2024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1D09-997A-4934-9FC0-5A1F5002CE0D}" type="slidenum">
              <a:rPr lang="en-US" smtClean="0"/>
              <a:t>‹#›</a:t>
            </a:fld>
            <a:endParaRPr lang="en-US"/>
          </a:p>
        </p:txBody>
      </p:sp>
    </p:spTree>
    <p:extLst>
      <p:ext uri="{BB962C8B-B14F-4D97-AF65-F5344CB8AC3E}">
        <p14:creationId xmlns:p14="http://schemas.microsoft.com/office/powerpoint/2010/main" val="26083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3.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1.png"/><Relationship Id="rId5" Type="http://schemas.microsoft.com/office/2007/relationships/media" Target="../media/media3.mp3"/><Relationship Id="rId10" Type="http://schemas.openxmlformats.org/officeDocument/2006/relationships/image" Target="../media/image1.jpeg"/><Relationship Id="rId4" Type="http://schemas.openxmlformats.org/officeDocument/2006/relationships/audio" Target="../media/media2.mp3"/><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3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1.png"/><Relationship Id="rId5" Type="http://schemas.microsoft.com/office/2007/relationships/media" Target="../media/media3.mp3"/><Relationship Id="rId10" Type="http://schemas.openxmlformats.org/officeDocument/2006/relationships/image" Target="../media/image1.jpeg"/><Relationship Id="rId4" Type="http://schemas.openxmlformats.org/officeDocument/2006/relationships/audio" Target="../media/media2.mp3"/><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3.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7"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9"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0"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1"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2"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3"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4"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15" name="Picture 14">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16" name="Picture 15">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277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aphicFrame>
        <p:nvGraphicFramePr>
          <p:cNvPr id="6"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651436528"/>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smtClean="0">
                          <a:solidFill>
                            <a:srgbClr val="002060"/>
                          </a:solidFill>
                          <a:latin typeface="Cambria" panose="02040503050406030204" pitchFamily="18" charset="0"/>
                          <a:ea typeface="Cambria" panose="02040503050406030204" pitchFamily="18" charset="0"/>
                        </a:rPr>
                        <a:t>Bác</a:t>
                      </a:r>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7" name="Picture 6">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8" name="TextBox 7">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20" name="Straight Connector 19">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27" name="TextBox 26">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31" name="TextBox 30">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34" name="Straight Connector 33">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36" name="Straight Connector 35">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46" name="Straight Connector 4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099BDC5-8F99-F56D-2D95-2B089FEB46DA}"/>
              </a:ext>
            </a:extLst>
          </p:cNvPr>
          <p:cNvCxnSpPr>
            <a:cxnSpLocks/>
          </p:cNvCxnSpPr>
          <p:nvPr/>
        </p:nvCxnSpPr>
        <p:spPr>
          <a:xfrm>
            <a:off x="8113644" y="975690"/>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3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down)">
                                      <p:cBhvr>
                                        <p:cTn id="89" dur="500"/>
                                        <p:tgtEl>
                                          <p:spTgt spid="2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down)">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fade">
                                      <p:cBhvr>
                                        <p:cTn id="114" dur="500"/>
                                        <p:tgtEl>
                                          <p:spTgt spid="2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fade">
                                      <p:cBhvr>
                                        <p:cTn id="124" dur="500"/>
                                        <p:tgtEl>
                                          <p:spTgt spid="28"/>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wipe(down)">
                                      <p:cBhvr>
                                        <p:cTn id="129" dur="500"/>
                                        <p:tgtEl>
                                          <p:spTgt spid="36"/>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wipe(down)">
                                      <p:cBhvr>
                                        <p:cTn id="134" dur="500"/>
                                        <p:tgtEl>
                                          <p:spTgt spid="37"/>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wipe(down)">
                                      <p:cBhvr>
                                        <p:cTn id="139" dur="500"/>
                                        <p:tgtEl>
                                          <p:spTgt spid="38"/>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wipe(down)">
                                      <p:cBhvr>
                                        <p:cTn id="149" dur="500"/>
                                        <p:tgtEl>
                                          <p:spTgt spid="40"/>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wipe(down)">
                                      <p:cBhvr>
                                        <p:cTn id="154" dur="500"/>
                                        <p:tgtEl>
                                          <p:spTgt spid="41"/>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fade">
                                      <p:cBhvr>
                                        <p:cTn id="159" dur="500"/>
                                        <p:tgtEl>
                                          <p:spTgt spid="29"/>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wipe(down)">
                                      <p:cBhvr>
                                        <p:cTn id="164" dur="500"/>
                                        <p:tgtEl>
                                          <p:spTgt spid="42"/>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43"/>
                                        </p:tgtEl>
                                        <p:attrNameLst>
                                          <p:attrName>style.visibility</p:attrName>
                                        </p:attrNameLst>
                                      </p:cBhvr>
                                      <p:to>
                                        <p:strVal val="visible"/>
                                      </p:to>
                                    </p:set>
                                    <p:animEffect transition="in" filter="wipe(down)">
                                      <p:cBhvr>
                                        <p:cTn id="169" dur="500"/>
                                        <p:tgtEl>
                                          <p:spTgt spid="43"/>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44"/>
                                        </p:tgtEl>
                                        <p:attrNameLst>
                                          <p:attrName>style.visibility</p:attrName>
                                        </p:attrNameLst>
                                      </p:cBhvr>
                                      <p:to>
                                        <p:strVal val="visible"/>
                                      </p:to>
                                    </p:set>
                                    <p:animEffect transition="in" filter="wipe(down)">
                                      <p:cBhvr>
                                        <p:cTn id="174" dur="500"/>
                                        <p:tgtEl>
                                          <p:spTgt spid="44"/>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30"/>
                                        </p:tgtEl>
                                        <p:attrNameLst>
                                          <p:attrName>style.visibility</p:attrName>
                                        </p:attrNameLst>
                                      </p:cBhvr>
                                      <p:to>
                                        <p:strVal val="visible"/>
                                      </p:to>
                                    </p:set>
                                    <p:animEffect transition="in" filter="fade">
                                      <p:cBhvr>
                                        <p:cTn id="179" dur="500"/>
                                        <p:tgtEl>
                                          <p:spTgt spid="30"/>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45"/>
                                        </p:tgtEl>
                                        <p:attrNameLst>
                                          <p:attrName>style.visibility</p:attrName>
                                        </p:attrNameLst>
                                      </p:cBhvr>
                                      <p:to>
                                        <p:strVal val="visible"/>
                                      </p:to>
                                    </p:set>
                                    <p:animEffect transition="in" filter="fade">
                                      <p:cBhvr>
                                        <p:cTn id="184" dur="500"/>
                                        <p:tgtEl>
                                          <p:spTgt spid="4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46"/>
                                        </p:tgtEl>
                                        <p:attrNameLst>
                                          <p:attrName>style.visibility</p:attrName>
                                        </p:attrNameLst>
                                      </p:cBhvr>
                                      <p:to>
                                        <p:strVal val="visible"/>
                                      </p:to>
                                    </p:set>
                                    <p:animEffect transition="in" filter="wipe(down)">
                                      <p:cBhvr>
                                        <p:cTn id="189" dur="500"/>
                                        <p:tgtEl>
                                          <p:spTgt spid="4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47"/>
                                        </p:tgtEl>
                                        <p:attrNameLst>
                                          <p:attrName>style.visibility</p:attrName>
                                        </p:attrNameLst>
                                      </p:cBhvr>
                                      <p:to>
                                        <p:strVal val="visible"/>
                                      </p:to>
                                    </p:set>
                                    <p:animEffect transition="in" filter="wipe(down)">
                                      <p:cBhvr>
                                        <p:cTn id="194" dur="500"/>
                                        <p:tgtEl>
                                          <p:spTgt spid="4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48"/>
                                        </p:tgtEl>
                                        <p:attrNameLst>
                                          <p:attrName>style.visibility</p:attrName>
                                        </p:attrNameLst>
                                      </p:cBhvr>
                                      <p:to>
                                        <p:strVal val="visible"/>
                                      </p:to>
                                    </p:set>
                                    <p:animEffect transition="in" filter="wipe(down)">
                                      <p:cBhvr>
                                        <p:cTn id="199" dur="500"/>
                                        <p:tgtEl>
                                          <p:spTgt spid="4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wipe(down)">
                                      <p:cBhvr>
                                        <p:cTn id="204" dur="500"/>
                                        <p:tgtEl>
                                          <p:spTgt spid="4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31"/>
                                        </p:tgtEl>
                                        <p:attrNameLst>
                                          <p:attrName>style.visibility</p:attrName>
                                        </p:attrNameLst>
                                      </p:cBhvr>
                                      <p:to>
                                        <p:strVal val="visible"/>
                                      </p:to>
                                    </p:set>
                                    <p:animEffect transition="in" filter="fade">
                                      <p:cBhvr>
                                        <p:cTn id="209" dur="500"/>
                                        <p:tgtEl>
                                          <p:spTgt spid="31"/>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50"/>
                                        </p:tgtEl>
                                        <p:attrNameLst>
                                          <p:attrName>style.visibility</p:attrName>
                                        </p:attrNameLst>
                                      </p:cBhvr>
                                      <p:to>
                                        <p:strVal val="visible"/>
                                      </p:to>
                                    </p:set>
                                    <p:animEffect transition="in" filter="wipe(down)">
                                      <p:cBhvr>
                                        <p:cTn id="214" dur="500"/>
                                        <p:tgtEl>
                                          <p:spTgt spid="5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51"/>
                                        </p:tgtEl>
                                        <p:attrNameLst>
                                          <p:attrName>style.visibility</p:attrName>
                                        </p:attrNameLst>
                                      </p:cBhvr>
                                      <p:to>
                                        <p:strVal val="visible"/>
                                      </p:to>
                                    </p:set>
                                    <p:animEffect transition="in" filter="wipe(down)">
                                      <p:cBhvr>
                                        <p:cTn id="219" dur="500"/>
                                        <p:tgtEl>
                                          <p:spTgt spid="5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52"/>
                                        </p:tgtEl>
                                        <p:attrNameLst>
                                          <p:attrName>style.visibility</p:attrName>
                                        </p:attrNameLst>
                                      </p:cBhvr>
                                      <p:to>
                                        <p:strVal val="visible"/>
                                      </p:to>
                                    </p:set>
                                    <p:animEffect transition="in" filter="wipe(down)">
                                      <p:cBhvr>
                                        <p:cTn id="224" dur="500"/>
                                        <p:tgtEl>
                                          <p:spTgt spid="5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32"/>
                                        </p:tgtEl>
                                        <p:attrNameLst>
                                          <p:attrName>style.visibility</p:attrName>
                                        </p:attrNameLst>
                                      </p:cBhvr>
                                      <p:to>
                                        <p:strVal val="visible"/>
                                      </p:to>
                                    </p:set>
                                    <p:animEffect transition="in" filter="fade">
                                      <p:cBhvr>
                                        <p:cTn id="229" dur="500"/>
                                        <p:tgtEl>
                                          <p:spTgt spid="32"/>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53"/>
                                        </p:tgtEl>
                                        <p:attrNameLst>
                                          <p:attrName>style.visibility</p:attrName>
                                        </p:attrNameLst>
                                      </p:cBhvr>
                                      <p:to>
                                        <p:strVal val="visible"/>
                                      </p:to>
                                    </p:set>
                                    <p:animEffect transition="in" filter="wipe(down)">
                                      <p:cBhvr>
                                        <p:cTn id="234" dur="500"/>
                                        <p:tgtEl>
                                          <p:spTgt spid="5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57"/>
                                        </p:tgtEl>
                                        <p:attrNameLst>
                                          <p:attrName>style.visibility</p:attrName>
                                        </p:attrNameLst>
                                      </p:cBhvr>
                                      <p:to>
                                        <p:strVal val="visible"/>
                                      </p:to>
                                    </p:set>
                                    <p:animEffect transition="in" filter="wipe(down)">
                                      <p:cBhvr>
                                        <p:cTn id="239" dur="500"/>
                                        <p:tgtEl>
                                          <p:spTgt spid="57"/>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54"/>
                                        </p:tgtEl>
                                        <p:attrNameLst>
                                          <p:attrName>style.visibility</p:attrName>
                                        </p:attrNameLst>
                                      </p:cBhvr>
                                      <p:to>
                                        <p:strVal val="visible"/>
                                      </p:to>
                                    </p:set>
                                    <p:animEffect transition="in" filter="wipe(down)">
                                      <p:cBhvr>
                                        <p:cTn id="244" dur="500"/>
                                        <p:tgtEl>
                                          <p:spTgt spid="5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55"/>
                                        </p:tgtEl>
                                        <p:attrNameLst>
                                          <p:attrName>style.visibility</p:attrName>
                                        </p:attrNameLst>
                                      </p:cBhvr>
                                      <p:to>
                                        <p:strVal val="visible"/>
                                      </p:to>
                                    </p:set>
                                    <p:animEffect transition="in" filter="wipe(down)">
                                      <p:cBhvr>
                                        <p:cTn id="249" dur="500"/>
                                        <p:tgtEl>
                                          <p:spTgt spid="5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56"/>
                                        </p:tgtEl>
                                        <p:attrNameLst>
                                          <p:attrName>style.visibility</p:attrName>
                                        </p:attrNameLst>
                                      </p:cBhvr>
                                      <p:to>
                                        <p:strVal val="visible"/>
                                      </p:to>
                                    </p:set>
                                    <p:animEffect transition="in" filter="wipe(down)">
                                      <p:cBhvr>
                                        <p:cTn id="254" dur="500"/>
                                        <p:tgtEl>
                                          <p:spTgt spid="5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33"/>
                                        </p:tgtEl>
                                        <p:attrNameLst>
                                          <p:attrName>style.visibility</p:attrName>
                                        </p:attrNameLst>
                                      </p:cBhvr>
                                      <p:to>
                                        <p:strVal val="visible"/>
                                      </p:to>
                                    </p:set>
                                    <p:animEffect transition="in" filter="fade">
                                      <p:cBhvr>
                                        <p:cTn id="259" dur="500"/>
                                        <p:tgtEl>
                                          <p:spTgt spid="33"/>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4" fill="hold" nodeType="clickEffect">
                                  <p:stCondLst>
                                    <p:cond delay="0"/>
                                  </p:stCondLst>
                                  <p:childTnLst>
                                    <p:set>
                                      <p:cBhvr>
                                        <p:cTn id="263" dur="1" fill="hold">
                                          <p:stCondLst>
                                            <p:cond delay="0"/>
                                          </p:stCondLst>
                                        </p:cTn>
                                        <p:tgtEl>
                                          <p:spTgt spid="58"/>
                                        </p:tgtEl>
                                        <p:attrNameLst>
                                          <p:attrName>style.visibility</p:attrName>
                                        </p:attrNameLst>
                                      </p:cBhvr>
                                      <p:to>
                                        <p:strVal val="visible"/>
                                      </p:to>
                                    </p:set>
                                    <p:animEffect transition="in" filter="wipe(down)">
                                      <p:cBhvr>
                                        <p:cTn id="26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7" grpId="0"/>
      <p:bldP spid="19" grpId="0"/>
      <p:bldP spid="22" grpId="0"/>
      <p:bldP spid="24" grpId="0"/>
      <p:bldP spid="26" grpId="0"/>
      <p:bldP spid="27" grpId="0"/>
      <p:bldP spid="28" grpId="0"/>
      <p:bldP spid="29" grpId="0"/>
      <p:bldP spid="30"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6"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7" name="Picture 6">
            <a:extLst>
              <a:ext uri="{FF2B5EF4-FFF2-40B4-BE49-F238E27FC236}">
                <a16:creationId xmlns:a16="http://schemas.microsoft.com/office/drawing/2014/main" id="{586C1CA6-A16D-BC67-C19D-C4754DD7A1CB}"/>
              </a:ext>
            </a:extLst>
          </p:cNvPr>
          <p:cNvPicPr>
            <a:picLocks noChangeAspect="1"/>
          </p:cNvPicPr>
          <p:nvPr/>
        </p:nvPicPr>
        <p:blipFill>
          <a:blip r:embed="rId3"/>
          <a:stretch>
            <a:fillRect/>
          </a:stretch>
        </p:blipFill>
        <p:spPr>
          <a:xfrm>
            <a:off x="8234095" y="3749639"/>
            <a:ext cx="3162300" cy="2667000"/>
          </a:xfrm>
          <a:prstGeom prst="rect">
            <a:avLst/>
          </a:prstGeom>
        </p:spPr>
      </p:pic>
      <p:sp>
        <p:nvSpPr>
          <p:cNvPr id="8" name="TextBox 7">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424029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6" name="Picture 5">
            <a:extLst>
              <a:ext uri="{FF2B5EF4-FFF2-40B4-BE49-F238E27FC236}">
                <a16:creationId xmlns:a16="http://schemas.microsoft.com/office/drawing/2014/main" id="{3D655113-5DE1-2BFA-41D8-CC12E666864A}"/>
              </a:ext>
            </a:extLst>
          </p:cNvPr>
          <p:cNvPicPr>
            <a:picLocks noChangeAspect="1"/>
          </p:cNvPicPr>
          <p:nvPr/>
        </p:nvPicPr>
        <p:blipFill>
          <a:blip r:embed="rId3"/>
          <a:stretch>
            <a:fillRect/>
          </a:stretch>
        </p:blipFill>
        <p:spPr>
          <a:xfrm>
            <a:off x="428488" y="3418386"/>
            <a:ext cx="4032736" cy="3274514"/>
          </a:xfrm>
          <a:prstGeom prst="rect">
            <a:avLst/>
          </a:prstGeom>
        </p:spPr>
      </p:pic>
      <p:grpSp>
        <p:nvGrpSpPr>
          <p:cNvPr id="7" name="Group 6">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8"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8">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10" name="TextBox 9">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67652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6"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211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8" name="Group 7">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9" name="Group 8">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11"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14" name="Picture 13">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13568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7"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49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6" name="Picture 5">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7" name="Straight Connector 6">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2"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15"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16"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19"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20"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21"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22"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23"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43004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20"/>
                                        </p:tgtEl>
                                      </p:cBhvr>
                                    </p:cmd>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14"/>
                                        </p:tgtEl>
                                        <p:attrNameLst>
                                          <p:attrName>style.color</p:attrName>
                                        </p:attrNameLst>
                                      </p:cBhvr>
                                      <p:by>
                                        <p:hsl h="0" s="-12549" l="-25098"/>
                                      </p:by>
                                    </p:animClr>
                                    <p:animClr clrSpc="hsl" dir="cw">
                                      <p:cBhvr>
                                        <p:cTn id="35" dur="500" fill="hold"/>
                                        <p:tgtEl>
                                          <p:spTgt spid="14"/>
                                        </p:tgtEl>
                                        <p:attrNameLst>
                                          <p:attrName>fillcolor</p:attrName>
                                        </p:attrNameLst>
                                      </p:cBhvr>
                                      <p:by>
                                        <p:hsl h="0" s="-12549" l="-25098"/>
                                      </p:by>
                                    </p:animClr>
                                    <p:animClr clrSpc="hsl" dir="cw">
                                      <p:cBhvr>
                                        <p:cTn id="36" dur="500" fill="hold"/>
                                        <p:tgtEl>
                                          <p:spTgt spid="14"/>
                                        </p:tgtEl>
                                        <p:attrNameLst>
                                          <p:attrName>stroke.color</p:attrName>
                                        </p:attrNameLst>
                                      </p:cBhvr>
                                      <p:by>
                                        <p:hsl h="0" s="-12549" l="-25098"/>
                                      </p:by>
                                    </p:animClr>
                                    <p:set>
                                      <p:cBhvr>
                                        <p:cTn id="37" dur="500" fill="hold"/>
                                        <p:tgtEl>
                                          <p:spTgt spid="14"/>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2"/>
                                        </p:tgtEl>
                                        <p:attrNameLst>
                                          <p:attrName>style.color</p:attrName>
                                        </p:attrNameLst>
                                      </p:cBhvr>
                                      <p:to>
                                        <a:srgbClr val="FFC000"/>
                                      </p:to>
                                    </p:animClr>
                                    <p:animClr clrSpc="rgb" dir="cw">
                                      <p:cBhvr>
                                        <p:cTn id="40" dur="500" fill="hold"/>
                                        <p:tgtEl>
                                          <p:spTgt spid="12"/>
                                        </p:tgtEl>
                                        <p:attrNameLst>
                                          <p:attrName>fillcolor</p:attrName>
                                        </p:attrNameLst>
                                      </p:cBhvr>
                                      <p:to>
                                        <a:srgbClr val="FFC000"/>
                                      </p:to>
                                    </p:animClr>
                                    <p:set>
                                      <p:cBhvr>
                                        <p:cTn id="41" dur="500" fill="hold"/>
                                        <p:tgtEl>
                                          <p:spTgt spid="12"/>
                                        </p:tgtEl>
                                        <p:attrNameLst>
                                          <p:attrName>fill.type</p:attrName>
                                        </p:attrNameLst>
                                      </p:cBhvr>
                                      <p:to>
                                        <p:strVal val="solid"/>
                                      </p:to>
                                    </p:set>
                                    <p:set>
                                      <p:cBhvr>
                                        <p:cTn id="42" dur="500" fill="hold"/>
                                        <p:tgtEl>
                                          <p:spTgt spid="12"/>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18" fill="hold"/>
                                        <p:tgtEl>
                                          <p:spTgt spid="21"/>
                                        </p:tgtEl>
                                      </p:cBhvr>
                                    </p:cmd>
                                  </p:childTnLst>
                                </p:cTn>
                              </p:par>
                              <p:par>
                                <p:cTn id="45" presetID="3" presetClass="mediacall" presetSubtype="0" fill="hold" nodeType="withEffect">
                                  <p:stCondLst>
                                    <p:cond delay="0"/>
                                  </p:stCondLst>
                                  <p:childTnLst>
                                    <p:cmd type="call" cmd="stop">
                                      <p:cBhvr>
                                        <p:cTn id="46" dur="1" fill="hold"/>
                                        <p:tgtEl>
                                          <p:spTgt spid="20"/>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2"/>
                                        </p:tgtEl>
                                        <p:attrNameLst>
                                          <p:attrName>style.color</p:attrName>
                                        </p:attrNameLst>
                                      </p:cBhvr>
                                      <p:to>
                                        <a:srgbClr val="92D050"/>
                                      </p:to>
                                    </p:animClr>
                                    <p:animClr clrSpc="rgb" dir="cw">
                                      <p:cBhvr>
                                        <p:cTn id="49" dur="500" fill="hold"/>
                                        <p:tgtEl>
                                          <p:spTgt spid="12"/>
                                        </p:tgtEl>
                                        <p:attrNameLst>
                                          <p:attrName>fillcolor</p:attrName>
                                        </p:attrNameLst>
                                      </p:cBhvr>
                                      <p:to>
                                        <a:srgbClr val="92D050"/>
                                      </p:to>
                                    </p:animClr>
                                    <p:set>
                                      <p:cBhvr>
                                        <p:cTn id="50" dur="500" fill="hold"/>
                                        <p:tgtEl>
                                          <p:spTgt spid="12"/>
                                        </p:tgtEl>
                                        <p:attrNameLst>
                                          <p:attrName>fill.type</p:attrName>
                                        </p:attrNameLst>
                                      </p:cBhvr>
                                      <p:to>
                                        <p:strVal val="solid"/>
                                      </p:to>
                                    </p:set>
                                    <p:set>
                                      <p:cBhvr>
                                        <p:cTn id="51" dur="500" fill="hold"/>
                                        <p:tgtEl>
                                          <p:spTgt spid="12"/>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2" fill="hold"/>
                                        <p:tgtEl>
                                          <p:spTgt spid="22"/>
                                        </p:tgtEl>
                                      </p:cBhvr>
                                    </p:cmd>
                                  </p:childTnLst>
                                </p:cTn>
                              </p:par>
                              <p:par>
                                <p:cTn id="54" presetID="3" presetClass="mediacall" presetSubtype="0" fill="hold" nodeType="withEffect">
                                  <p:stCondLst>
                                    <p:cond delay="3000"/>
                                  </p:stCondLst>
                                  <p:childTnLst>
                                    <p:cmd type="call" cmd="stop">
                                      <p:cBhvr>
                                        <p:cTn id="55" dur="1" fill="hold"/>
                                        <p:tgtEl>
                                          <p:spTgt spid="21"/>
                                        </p:tgtEl>
                                      </p:cBhvr>
                                    </p:cmd>
                                  </p:childTnLst>
                                </p:cTn>
                              </p:par>
                              <p:par>
                                <p:cTn id="56" presetID="24" presetClass="emph" presetSubtype="0" fill="hold" grpId="2" nodeType="withEffect">
                                  <p:stCondLst>
                                    <p:cond delay="3000"/>
                                  </p:stCondLst>
                                  <p:childTnLst>
                                    <p:animClr clrSpc="hsl" dir="cw">
                                      <p:cBhvr override="childStyle">
                                        <p:cTn id="57" dur="500" fill="hold"/>
                                        <p:tgtEl>
                                          <p:spTgt spid="14"/>
                                        </p:tgtEl>
                                        <p:attrNameLst>
                                          <p:attrName>style.color</p:attrName>
                                        </p:attrNameLst>
                                      </p:cBhvr>
                                      <p:by>
                                        <p:hsl h="0" s="-12549" l="-25098"/>
                                      </p:by>
                                    </p:animClr>
                                    <p:animClr clrSpc="hsl" dir="cw">
                                      <p:cBhvr>
                                        <p:cTn id="58" dur="500" fill="hold"/>
                                        <p:tgtEl>
                                          <p:spTgt spid="14"/>
                                        </p:tgtEl>
                                        <p:attrNameLst>
                                          <p:attrName>fillcolor</p:attrName>
                                        </p:attrNameLst>
                                      </p:cBhvr>
                                      <p:by>
                                        <p:hsl h="0" s="-12549" l="-25098"/>
                                      </p:by>
                                    </p:animClr>
                                    <p:animClr clrSpc="hsl" dir="cw">
                                      <p:cBhvr>
                                        <p:cTn id="59" dur="500" fill="hold"/>
                                        <p:tgtEl>
                                          <p:spTgt spid="14"/>
                                        </p:tgtEl>
                                        <p:attrNameLst>
                                          <p:attrName>stroke.color</p:attrName>
                                        </p:attrNameLst>
                                      </p:cBhvr>
                                      <p:by>
                                        <p:hsl h="0" s="-12549" l="-25098"/>
                                      </p:by>
                                    </p:animClr>
                                    <p:set>
                                      <p:cBhvr>
                                        <p:cTn id="60" dur="500" fill="hold"/>
                                        <p:tgtEl>
                                          <p:spTgt spid="14"/>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8"/>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18"/>
                                        </p:tgtEl>
                                        <p:attrNameLst>
                                          <p:attrName>style.color</p:attrName>
                                        </p:attrNameLst>
                                      </p:cBhvr>
                                      <p:by>
                                        <p:hsl h="0" s="-12549" l="-25098"/>
                                      </p:by>
                                    </p:animClr>
                                    <p:animClr clrSpc="hsl" dir="cw">
                                      <p:cBhvr>
                                        <p:cTn id="66" dur="500" fill="hold"/>
                                        <p:tgtEl>
                                          <p:spTgt spid="18"/>
                                        </p:tgtEl>
                                        <p:attrNameLst>
                                          <p:attrName>fillcolor</p:attrName>
                                        </p:attrNameLst>
                                      </p:cBhvr>
                                      <p:by>
                                        <p:hsl h="0" s="-12549" l="-25098"/>
                                      </p:by>
                                    </p:animClr>
                                    <p:animClr clrSpc="hsl" dir="cw">
                                      <p:cBhvr>
                                        <p:cTn id="67" dur="500" fill="hold"/>
                                        <p:tgtEl>
                                          <p:spTgt spid="18"/>
                                        </p:tgtEl>
                                        <p:attrNameLst>
                                          <p:attrName>stroke.color</p:attrName>
                                        </p:attrNameLst>
                                      </p:cBhvr>
                                      <p:by>
                                        <p:hsl h="0" s="-12549" l="-25098"/>
                                      </p:by>
                                    </p:animClr>
                                    <p:set>
                                      <p:cBhvr>
                                        <p:cTn id="68" dur="500" fill="hold"/>
                                        <p:tgtEl>
                                          <p:spTgt spid="18"/>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16"/>
                                        </p:tgtEl>
                                        <p:attrNameLst>
                                          <p:attrName>style.color</p:attrName>
                                        </p:attrNameLst>
                                      </p:cBhvr>
                                      <p:to>
                                        <a:srgbClr val="FFC000"/>
                                      </p:to>
                                    </p:animClr>
                                    <p:animClr clrSpc="rgb" dir="cw">
                                      <p:cBhvr>
                                        <p:cTn id="71" dur="500" fill="hold"/>
                                        <p:tgtEl>
                                          <p:spTgt spid="16"/>
                                        </p:tgtEl>
                                        <p:attrNameLst>
                                          <p:attrName>fillcolor</p:attrName>
                                        </p:attrNameLst>
                                      </p:cBhvr>
                                      <p:to>
                                        <a:srgbClr val="FFC000"/>
                                      </p:to>
                                    </p:animClr>
                                    <p:set>
                                      <p:cBhvr>
                                        <p:cTn id="72" dur="500" fill="hold"/>
                                        <p:tgtEl>
                                          <p:spTgt spid="16"/>
                                        </p:tgtEl>
                                        <p:attrNameLst>
                                          <p:attrName>fill.type</p:attrName>
                                        </p:attrNameLst>
                                      </p:cBhvr>
                                      <p:to>
                                        <p:strVal val="solid"/>
                                      </p:to>
                                    </p:set>
                                    <p:set>
                                      <p:cBhvr>
                                        <p:cTn id="73" dur="500" fill="hold"/>
                                        <p:tgtEl>
                                          <p:spTgt spid="16"/>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18" fill="hold"/>
                                        <p:tgtEl>
                                          <p:spTgt spid="21"/>
                                        </p:tgtEl>
                                      </p:cBhvr>
                                    </p:cmd>
                                  </p:childTnLst>
                                </p:cTn>
                              </p:par>
                              <p:par>
                                <p:cTn id="76" presetID="3" presetClass="mediacall" presetSubtype="0" fill="hold" nodeType="withEffect">
                                  <p:stCondLst>
                                    <p:cond delay="0"/>
                                  </p:stCondLst>
                                  <p:childTnLst>
                                    <p:cmd type="call" cmd="stop">
                                      <p:cBhvr>
                                        <p:cTn id="77" dur="1" fill="hold"/>
                                        <p:tgtEl>
                                          <p:spTgt spid="20"/>
                                        </p:tgtEl>
                                      </p:cBhvr>
                                    </p:cmd>
                                  </p:childTnLst>
                                </p:cTn>
                              </p:par>
                              <p:par>
                                <p:cTn id="78" presetID="19" presetClass="emph" presetSubtype="0" fill="hold" grpId="1" nodeType="withEffect">
                                  <p:stCondLst>
                                    <p:cond delay="3000"/>
                                  </p:stCondLst>
                                  <p:childTnLst>
                                    <p:animClr clrSpc="rgb" dir="cw">
                                      <p:cBhvr override="childStyle">
                                        <p:cTn id="79" dur="500" fill="hold"/>
                                        <p:tgtEl>
                                          <p:spTgt spid="16"/>
                                        </p:tgtEl>
                                        <p:attrNameLst>
                                          <p:attrName>style.color</p:attrName>
                                        </p:attrNameLst>
                                      </p:cBhvr>
                                      <p:to>
                                        <a:srgbClr val="FF0000"/>
                                      </p:to>
                                    </p:animClr>
                                    <p:animClr clrSpc="rgb" dir="cw">
                                      <p:cBhvr>
                                        <p:cTn id="80" dur="500" fill="hold"/>
                                        <p:tgtEl>
                                          <p:spTgt spid="16"/>
                                        </p:tgtEl>
                                        <p:attrNameLst>
                                          <p:attrName>fillcolor</p:attrName>
                                        </p:attrNameLst>
                                      </p:cBhvr>
                                      <p:to>
                                        <a:srgbClr val="FF0000"/>
                                      </p:to>
                                    </p:animClr>
                                    <p:set>
                                      <p:cBhvr>
                                        <p:cTn id="81" dur="500" fill="hold"/>
                                        <p:tgtEl>
                                          <p:spTgt spid="16"/>
                                        </p:tgtEl>
                                        <p:attrNameLst>
                                          <p:attrName>fill.type</p:attrName>
                                        </p:attrNameLst>
                                      </p:cBhvr>
                                      <p:to>
                                        <p:strVal val="solid"/>
                                      </p:to>
                                    </p:set>
                                    <p:set>
                                      <p:cBhvr>
                                        <p:cTn id="82" dur="500" fill="hold"/>
                                        <p:tgtEl>
                                          <p:spTgt spid="16"/>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2"/>
                                        </p:tgtEl>
                                        <p:attrNameLst>
                                          <p:attrName>style.color</p:attrName>
                                        </p:attrNameLst>
                                      </p:cBhvr>
                                      <p:to>
                                        <a:srgbClr val="92D050"/>
                                      </p:to>
                                    </p:animClr>
                                    <p:animClr clrSpc="rgb" dir="cw">
                                      <p:cBhvr>
                                        <p:cTn id="85" dur="500" fill="hold"/>
                                        <p:tgtEl>
                                          <p:spTgt spid="12"/>
                                        </p:tgtEl>
                                        <p:attrNameLst>
                                          <p:attrName>fillcolor</p:attrName>
                                        </p:attrNameLst>
                                      </p:cBhvr>
                                      <p:to>
                                        <a:srgbClr val="92D050"/>
                                      </p:to>
                                    </p:animClr>
                                    <p:set>
                                      <p:cBhvr>
                                        <p:cTn id="86" dur="500" fill="hold"/>
                                        <p:tgtEl>
                                          <p:spTgt spid="12"/>
                                        </p:tgtEl>
                                        <p:attrNameLst>
                                          <p:attrName>fill.type</p:attrName>
                                        </p:attrNameLst>
                                      </p:cBhvr>
                                      <p:to>
                                        <p:strVal val="solid"/>
                                      </p:to>
                                    </p:set>
                                    <p:set>
                                      <p:cBhvr>
                                        <p:cTn id="87" dur="500" fill="hold"/>
                                        <p:tgtEl>
                                          <p:spTgt spid="12"/>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3" fill="hold"/>
                                        <p:tgtEl>
                                          <p:spTgt spid="23"/>
                                        </p:tgtEl>
                                      </p:cBhvr>
                                    </p:cmd>
                                  </p:childTnLst>
                                </p:cTn>
                              </p:par>
                              <p:par>
                                <p:cTn id="90" presetID="3" presetClass="mediacall" presetSubtype="0" fill="hold" nodeType="withEffect">
                                  <p:stCondLst>
                                    <p:cond delay="3000"/>
                                  </p:stCondLst>
                                  <p:childTnLst>
                                    <p:cmd type="call" cmd="stop">
                                      <p:cBhvr>
                                        <p:cTn id="91" dur="1" fill="hold"/>
                                        <p:tgtEl>
                                          <p:spTgt spid="21"/>
                                        </p:tgtEl>
                                      </p:cBhvr>
                                    </p:cmd>
                                  </p:childTnLst>
                                </p:cTn>
                              </p:par>
                              <p:par>
                                <p:cTn id="92" presetID="30" presetClass="emph" presetSubtype="0" fill="hold" grpId="2" nodeType="withEffect">
                                  <p:stCondLst>
                                    <p:cond delay="3000"/>
                                  </p:stCondLst>
                                  <p:childTnLst>
                                    <p:animClr clrSpc="hsl" dir="cw">
                                      <p:cBhvr override="childStyle">
                                        <p:cTn id="93" dur="500" fill="hold"/>
                                        <p:tgtEl>
                                          <p:spTgt spid="18"/>
                                        </p:tgtEl>
                                        <p:attrNameLst>
                                          <p:attrName>style.color</p:attrName>
                                        </p:attrNameLst>
                                      </p:cBhvr>
                                      <p:by>
                                        <p:hsl h="0" s="12549" l="25098"/>
                                      </p:by>
                                    </p:animClr>
                                    <p:animClr clrSpc="hsl" dir="cw">
                                      <p:cBhvr>
                                        <p:cTn id="94" dur="500" fill="hold"/>
                                        <p:tgtEl>
                                          <p:spTgt spid="18"/>
                                        </p:tgtEl>
                                        <p:attrNameLst>
                                          <p:attrName>fillcolor</p:attrName>
                                        </p:attrNameLst>
                                      </p:cBhvr>
                                      <p:by>
                                        <p:hsl h="0" s="12549" l="25098"/>
                                      </p:by>
                                    </p:animClr>
                                    <p:animClr clrSpc="hsl" dir="cw">
                                      <p:cBhvr>
                                        <p:cTn id="95" dur="500" fill="hold"/>
                                        <p:tgtEl>
                                          <p:spTgt spid="18"/>
                                        </p:tgtEl>
                                        <p:attrNameLst>
                                          <p:attrName>stroke.color</p:attrName>
                                        </p:attrNameLst>
                                      </p:cBhvr>
                                      <p:by>
                                        <p:hsl h="0" s="12549" l="25098"/>
                                      </p:by>
                                    </p:animClr>
                                    <p:set>
                                      <p:cBhvr>
                                        <p:cTn id="96" dur="500" fill="hold"/>
                                        <p:tgtEl>
                                          <p:spTgt spid="18"/>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14"/>
                                        </p:tgtEl>
                                        <p:attrNameLst>
                                          <p:attrName>style.color</p:attrName>
                                        </p:attrNameLst>
                                      </p:cBhvr>
                                      <p:by>
                                        <p:hsl h="0" s="-12549" l="-25098"/>
                                      </p:by>
                                    </p:animClr>
                                    <p:animClr clrSpc="hsl" dir="cw">
                                      <p:cBhvr>
                                        <p:cTn id="99" dur="500" fill="hold"/>
                                        <p:tgtEl>
                                          <p:spTgt spid="14"/>
                                        </p:tgtEl>
                                        <p:attrNameLst>
                                          <p:attrName>fillcolor</p:attrName>
                                        </p:attrNameLst>
                                      </p:cBhvr>
                                      <p:by>
                                        <p:hsl h="0" s="-12549" l="-25098"/>
                                      </p:by>
                                    </p:animClr>
                                    <p:animClr clrSpc="hsl" dir="cw">
                                      <p:cBhvr>
                                        <p:cTn id="100" dur="500" fill="hold"/>
                                        <p:tgtEl>
                                          <p:spTgt spid="14"/>
                                        </p:tgtEl>
                                        <p:attrNameLst>
                                          <p:attrName>stroke.color</p:attrName>
                                        </p:attrNameLst>
                                      </p:cBhvr>
                                      <p:by>
                                        <p:hsl h="0" s="-12549" l="-25098"/>
                                      </p:by>
                                    </p:animClr>
                                    <p:set>
                                      <p:cBhvr>
                                        <p:cTn id="101" dur="500" fill="hold"/>
                                        <p:tgtEl>
                                          <p:spTgt spid="14"/>
                                        </p:tgtEl>
                                        <p:attrNameLst>
                                          <p:attrName>fill.type</p:attrName>
                                        </p:attrNameLst>
                                      </p:cBhvr>
                                      <p:to>
                                        <p:strVal val="solid"/>
                                      </p:to>
                                    </p:set>
                                  </p:childTnLst>
                                </p:cTn>
                              </p:par>
                            </p:childTnLst>
                          </p:cTn>
                        </p:par>
                      </p:childTnLst>
                    </p:cTn>
                  </p:par>
                </p:childTnLst>
              </p:cTn>
              <p:nextCondLst>
                <p:cond evt="onClick" delay="0">
                  <p:tgtEl>
                    <p:spTgt spid="18"/>
                  </p:tgtEl>
                </p:cond>
              </p:nextCondLst>
            </p:seq>
            <p:seq concurrent="1" nextAc="seek">
              <p:cTn id="102" restart="whenNotActive" fill="hold" evtFilter="cancelBubble" nodeType="interactiveSeq">
                <p:stCondLst>
                  <p:cond evt="onClick" delay="0">
                    <p:tgtEl>
                      <p:spTgt spid="15"/>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15"/>
                                        </p:tgtEl>
                                        <p:attrNameLst>
                                          <p:attrName>style.color</p:attrName>
                                        </p:attrNameLst>
                                      </p:cBhvr>
                                      <p:by>
                                        <p:hsl h="0" s="-12549" l="-25098"/>
                                      </p:by>
                                    </p:animClr>
                                    <p:animClr clrSpc="hsl" dir="cw">
                                      <p:cBhvr>
                                        <p:cTn id="107" dur="500" fill="hold"/>
                                        <p:tgtEl>
                                          <p:spTgt spid="15"/>
                                        </p:tgtEl>
                                        <p:attrNameLst>
                                          <p:attrName>fillcolor</p:attrName>
                                        </p:attrNameLst>
                                      </p:cBhvr>
                                      <p:by>
                                        <p:hsl h="0" s="-12549" l="-25098"/>
                                      </p:by>
                                    </p:animClr>
                                    <p:animClr clrSpc="hsl" dir="cw">
                                      <p:cBhvr>
                                        <p:cTn id="108" dur="500" fill="hold"/>
                                        <p:tgtEl>
                                          <p:spTgt spid="15"/>
                                        </p:tgtEl>
                                        <p:attrNameLst>
                                          <p:attrName>stroke.color</p:attrName>
                                        </p:attrNameLst>
                                      </p:cBhvr>
                                      <p:by>
                                        <p:hsl h="0" s="-12549" l="-25098"/>
                                      </p:by>
                                    </p:animClr>
                                    <p:set>
                                      <p:cBhvr>
                                        <p:cTn id="109" dur="500" fill="hold"/>
                                        <p:tgtEl>
                                          <p:spTgt spid="15"/>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3"/>
                                        </p:tgtEl>
                                        <p:attrNameLst>
                                          <p:attrName>style.color</p:attrName>
                                        </p:attrNameLst>
                                      </p:cBhvr>
                                      <p:to>
                                        <a:srgbClr val="FFC000"/>
                                      </p:to>
                                    </p:animClr>
                                    <p:animClr clrSpc="rgb" dir="cw">
                                      <p:cBhvr>
                                        <p:cTn id="112" dur="500" fill="hold"/>
                                        <p:tgtEl>
                                          <p:spTgt spid="13"/>
                                        </p:tgtEl>
                                        <p:attrNameLst>
                                          <p:attrName>fillcolor</p:attrName>
                                        </p:attrNameLst>
                                      </p:cBhvr>
                                      <p:to>
                                        <a:srgbClr val="FFC000"/>
                                      </p:to>
                                    </p:animClr>
                                    <p:set>
                                      <p:cBhvr>
                                        <p:cTn id="113" dur="500" fill="hold"/>
                                        <p:tgtEl>
                                          <p:spTgt spid="13"/>
                                        </p:tgtEl>
                                        <p:attrNameLst>
                                          <p:attrName>fill.type</p:attrName>
                                        </p:attrNameLst>
                                      </p:cBhvr>
                                      <p:to>
                                        <p:strVal val="solid"/>
                                      </p:to>
                                    </p:set>
                                    <p:set>
                                      <p:cBhvr>
                                        <p:cTn id="114" dur="500" fill="hold"/>
                                        <p:tgtEl>
                                          <p:spTgt spid="13"/>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18" fill="hold"/>
                                        <p:tgtEl>
                                          <p:spTgt spid="21"/>
                                        </p:tgtEl>
                                      </p:cBhvr>
                                    </p:cmd>
                                  </p:childTnLst>
                                </p:cTn>
                              </p:par>
                              <p:par>
                                <p:cTn id="117" presetID="3" presetClass="mediacall" presetSubtype="0" fill="hold" nodeType="withEffect">
                                  <p:stCondLst>
                                    <p:cond delay="0"/>
                                  </p:stCondLst>
                                  <p:childTnLst>
                                    <p:cmd type="call" cmd="stop">
                                      <p:cBhvr>
                                        <p:cTn id="118" dur="1" fill="hold"/>
                                        <p:tgtEl>
                                          <p:spTgt spid="20"/>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3"/>
                                        </p:tgtEl>
                                        <p:attrNameLst>
                                          <p:attrName>style.color</p:attrName>
                                        </p:attrNameLst>
                                      </p:cBhvr>
                                      <p:to>
                                        <a:srgbClr val="FF0000"/>
                                      </p:to>
                                    </p:animClr>
                                    <p:animClr clrSpc="rgb" dir="cw">
                                      <p:cBhvr>
                                        <p:cTn id="121" dur="500" fill="hold"/>
                                        <p:tgtEl>
                                          <p:spTgt spid="13"/>
                                        </p:tgtEl>
                                        <p:attrNameLst>
                                          <p:attrName>fillcolor</p:attrName>
                                        </p:attrNameLst>
                                      </p:cBhvr>
                                      <p:to>
                                        <a:srgbClr val="FF0000"/>
                                      </p:to>
                                    </p:animClr>
                                    <p:set>
                                      <p:cBhvr>
                                        <p:cTn id="122" dur="500" fill="hold"/>
                                        <p:tgtEl>
                                          <p:spTgt spid="13"/>
                                        </p:tgtEl>
                                        <p:attrNameLst>
                                          <p:attrName>fill.type</p:attrName>
                                        </p:attrNameLst>
                                      </p:cBhvr>
                                      <p:to>
                                        <p:strVal val="solid"/>
                                      </p:to>
                                    </p:set>
                                    <p:set>
                                      <p:cBhvr>
                                        <p:cTn id="123" dur="500" fill="hold"/>
                                        <p:tgtEl>
                                          <p:spTgt spid="13"/>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2"/>
                                        </p:tgtEl>
                                        <p:attrNameLst>
                                          <p:attrName>style.color</p:attrName>
                                        </p:attrNameLst>
                                      </p:cBhvr>
                                      <p:to>
                                        <a:srgbClr val="92D050"/>
                                      </p:to>
                                    </p:animClr>
                                    <p:animClr clrSpc="rgb" dir="cw">
                                      <p:cBhvr>
                                        <p:cTn id="126" dur="500" fill="hold"/>
                                        <p:tgtEl>
                                          <p:spTgt spid="12"/>
                                        </p:tgtEl>
                                        <p:attrNameLst>
                                          <p:attrName>fillcolor</p:attrName>
                                        </p:attrNameLst>
                                      </p:cBhvr>
                                      <p:to>
                                        <a:srgbClr val="92D050"/>
                                      </p:to>
                                    </p:animClr>
                                    <p:set>
                                      <p:cBhvr>
                                        <p:cTn id="127" dur="500" fill="hold"/>
                                        <p:tgtEl>
                                          <p:spTgt spid="12"/>
                                        </p:tgtEl>
                                        <p:attrNameLst>
                                          <p:attrName>fill.type</p:attrName>
                                        </p:attrNameLst>
                                      </p:cBhvr>
                                      <p:to>
                                        <p:strVal val="solid"/>
                                      </p:to>
                                    </p:set>
                                    <p:set>
                                      <p:cBhvr>
                                        <p:cTn id="128" dur="500" fill="hold"/>
                                        <p:tgtEl>
                                          <p:spTgt spid="12"/>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3" fill="hold"/>
                                        <p:tgtEl>
                                          <p:spTgt spid="23"/>
                                        </p:tgtEl>
                                      </p:cBhvr>
                                    </p:cmd>
                                  </p:childTnLst>
                                </p:cTn>
                              </p:par>
                              <p:par>
                                <p:cTn id="131" presetID="3" presetClass="mediacall" presetSubtype="0" fill="hold" nodeType="withEffect">
                                  <p:stCondLst>
                                    <p:cond delay="3500"/>
                                  </p:stCondLst>
                                  <p:childTnLst>
                                    <p:cmd type="call" cmd="stop">
                                      <p:cBhvr>
                                        <p:cTn id="132" dur="1" fill="hold"/>
                                        <p:tgtEl>
                                          <p:spTgt spid="21"/>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15"/>
                                        </p:tgtEl>
                                        <p:attrNameLst>
                                          <p:attrName>style.color</p:attrName>
                                        </p:attrNameLst>
                                      </p:cBhvr>
                                      <p:by>
                                        <p:hsl h="0" s="12549" l="25098"/>
                                      </p:by>
                                    </p:animClr>
                                    <p:animClr clrSpc="hsl" dir="cw">
                                      <p:cBhvr>
                                        <p:cTn id="135" dur="500" fill="hold"/>
                                        <p:tgtEl>
                                          <p:spTgt spid="15"/>
                                        </p:tgtEl>
                                        <p:attrNameLst>
                                          <p:attrName>fillcolor</p:attrName>
                                        </p:attrNameLst>
                                      </p:cBhvr>
                                      <p:by>
                                        <p:hsl h="0" s="12549" l="25098"/>
                                      </p:by>
                                    </p:animClr>
                                    <p:animClr clrSpc="hsl" dir="cw">
                                      <p:cBhvr>
                                        <p:cTn id="136" dur="500" fill="hold"/>
                                        <p:tgtEl>
                                          <p:spTgt spid="15"/>
                                        </p:tgtEl>
                                        <p:attrNameLst>
                                          <p:attrName>stroke.color</p:attrName>
                                        </p:attrNameLst>
                                      </p:cBhvr>
                                      <p:by>
                                        <p:hsl h="0" s="12549" l="25098"/>
                                      </p:by>
                                    </p:animClr>
                                    <p:set>
                                      <p:cBhvr>
                                        <p:cTn id="137" dur="500" fill="hold"/>
                                        <p:tgtEl>
                                          <p:spTgt spid="15"/>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14"/>
                                        </p:tgtEl>
                                        <p:attrNameLst>
                                          <p:attrName>style.color</p:attrName>
                                        </p:attrNameLst>
                                      </p:cBhvr>
                                      <p:by>
                                        <p:hsl h="0" s="-12549" l="-25098"/>
                                      </p:by>
                                    </p:animClr>
                                    <p:animClr clrSpc="hsl" dir="cw">
                                      <p:cBhvr>
                                        <p:cTn id="140" dur="500" fill="hold"/>
                                        <p:tgtEl>
                                          <p:spTgt spid="14"/>
                                        </p:tgtEl>
                                        <p:attrNameLst>
                                          <p:attrName>fillcolor</p:attrName>
                                        </p:attrNameLst>
                                      </p:cBhvr>
                                      <p:by>
                                        <p:hsl h="0" s="-12549" l="-25098"/>
                                      </p:by>
                                    </p:animClr>
                                    <p:animClr clrSpc="hsl" dir="cw">
                                      <p:cBhvr>
                                        <p:cTn id="141" dur="500" fill="hold"/>
                                        <p:tgtEl>
                                          <p:spTgt spid="14"/>
                                        </p:tgtEl>
                                        <p:attrNameLst>
                                          <p:attrName>stroke.color</p:attrName>
                                        </p:attrNameLst>
                                      </p:cBhvr>
                                      <p:by>
                                        <p:hsl h="0" s="-12549" l="-25098"/>
                                      </p:by>
                                    </p:animClr>
                                    <p:set>
                                      <p:cBhvr>
                                        <p:cTn id="142" dur="500" fill="hold"/>
                                        <p:tgtEl>
                                          <p:spTgt spid="14"/>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143" restart="whenNotActive" fill="hold" evtFilter="cancelBubble" nodeType="interactiveSeq">
                <p:stCondLst>
                  <p:cond evt="onClick" delay="0">
                    <p:tgtEl>
                      <p:spTgt spid="19"/>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19"/>
                                        </p:tgtEl>
                                        <p:attrNameLst>
                                          <p:attrName>style.color</p:attrName>
                                        </p:attrNameLst>
                                      </p:cBhvr>
                                      <p:by>
                                        <p:hsl h="0" s="-12549" l="-25098"/>
                                      </p:by>
                                    </p:animClr>
                                    <p:animClr clrSpc="hsl" dir="cw">
                                      <p:cBhvr>
                                        <p:cTn id="148" dur="500" fill="hold"/>
                                        <p:tgtEl>
                                          <p:spTgt spid="19"/>
                                        </p:tgtEl>
                                        <p:attrNameLst>
                                          <p:attrName>fillcolor</p:attrName>
                                        </p:attrNameLst>
                                      </p:cBhvr>
                                      <p:by>
                                        <p:hsl h="0" s="-12549" l="-25098"/>
                                      </p:by>
                                    </p:animClr>
                                    <p:animClr clrSpc="hsl" dir="cw">
                                      <p:cBhvr>
                                        <p:cTn id="149" dur="500" fill="hold"/>
                                        <p:tgtEl>
                                          <p:spTgt spid="19"/>
                                        </p:tgtEl>
                                        <p:attrNameLst>
                                          <p:attrName>stroke.color</p:attrName>
                                        </p:attrNameLst>
                                      </p:cBhvr>
                                      <p:by>
                                        <p:hsl h="0" s="-12549" l="-25098"/>
                                      </p:by>
                                    </p:animClr>
                                    <p:set>
                                      <p:cBhvr>
                                        <p:cTn id="150" dur="500" fill="hold"/>
                                        <p:tgtEl>
                                          <p:spTgt spid="19"/>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17"/>
                                        </p:tgtEl>
                                        <p:attrNameLst>
                                          <p:attrName>style.color</p:attrName>
                                        </p:attrNameLst>
                                      </p:cBhvr>
                                      <p:to>
                                        <a:schemeClr val="accent2"/>
                                      </p:to>
                                    </p:animClr>
                                    <p:animClr clrSpc="rgb" dir="cw">
                                      <p:cBhvr>
                                        <p:cTn id="153" dur="500" fill="hold"/>
                                        <p:tgtEl>
                                          <p:spTgt spid="17"/>
                                        </p:tgtEl>
                                        <p:attrNameLst>
                                          <p:attrName>fillcolor</p:attrName>
                                        </p:attrNameLst>
                                      </p:cBhvr>
                                      <p:to>
                                        <a:schemeClr val="accent2"/>
                                      </p:to>
                                    </p:animClr>
                                    <p:set>
                                      <p:cBhvr>
                                        <p:cTn id="154" dur="500" fill="hold"/>
                                        <p:tgtEl>
                                          <p:spTgt spid="17"/>
                                        </p:tgtEl>
                                        <p:attrNameLst>
                                          <p:attrName>fill.type</p:attrName>
                                        </p:attrNameLst>
                                      </p:cBhvr>
                                      <p:to>
                                        <p:strVal val="solid"/>
                                      </p:to>
                                    </p:set>
                                    <p:set>
                                      <p:cBhvr>
                                        <p:cTn id="155" dur="500" fill="hold"/>
                                        <p:tgtEl>
                                          <p:spTgt spid="17"/>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18" fill="hold"/>
                                        <p:tgtEl>
                                          <p:spTgt spid="21"/>
                                        </p:tgtEl>
                                      </p:cBhvr>
                                    </p:cmd>
                                  </p:childTnLst>
                                </p:cTn>
                              </p:par>
                              <p:par>
                                <p:cTn id="158" presetID="3" presetClass="mediacall" presetSubtype="0" fill="hold" nodeType="withEffect">
                                  <p:stCondLst>
                                    <p:cond delay="0"/>
                                  </p:stCondLst>
                                  <p:childTnLst>
                                    <p:cmd type="call" cmd="stop">
                                      <p:cBhvr>
                                        <p:cTn id="159" dur="1" fill="hold"/>
                                        <p:tgtEl>
                                          <p:spTgt spid="20"/>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17"/>
                                        </p:tgtEl>
                                        <p:attrNameLst>
                                          <p:attrName>style.color</p:attrName>
                                        </p:attrNameLst>
                                      </p:cBhvr>
                                      <p:to>
                                        <a:srgbClr val="FF0000"/>
                                      </p:to>
                                    </p:animClr>
                                    <p:animClr clrSpc="rgb" dir="cw">
                                      <p:cBhvr>
                                        <p:cTn id="162" dur="500" fill="hold"/>
                                        <p:tgtEl>
                                          <p:spTgt spid="17"/>
                                        </p:tgtEl>
                                        <p:attrNameLst>
                                          <p:attrName>fillcolor</p:attrName>
                                        </p:attrNameLst>
                                      </p:cBhvr>
                                      <p:to>
                                        <a:srgbClr val="FF0000"/>
                                      </p:to>
                                    </p:animClr>
                                    <p:set>
                                      <p:cBhvr>
                                        <p:cTn id="163" dur="500" fill="hold"/>
                                        <p:tgtEl>
                                          <p:spTgt spid="17"/>
                                        </p:tgtEl>
                                        <p:attrNameLst>
                                          <p:attrName>fill.type</p:attrName>
                                        </p:attrNameLst>
                                      </p:cBhvr>
                                      <p:to>
                                        <p:strVal val="solid"/>
                                      </p:to>
                                    </p:set>
                                    <p:set>
                                      <p:cBhvr>
                                        <p:cTn id="164" dur="500" fill="hold"/>
                                        <p:tgtEl>
                                          <p:spTgt spid="17"/>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2"/>
                                        </p:tgtEl>
                                        <p:attrNameLst>
                                          <p:attrName>style.color</p:attrName>
                                        </p:attrNameLst>
                                      </p:cBhvr>
                                      <p:to>
                                        <a:srgbClr val="92D050"/>
                                      </p:to>
                                    </p:animClr>
                                    <p:animClr clrSpc="rgb" dir="cw">
                                      <p:cBhvr>
                                        <p:cTn id="167" dur="500" fill="hold"/>
                                        <p:tgtEl>
                                          <p:spTgt spid="12"/>
                                        </p:tgtEl>
                                        <p:attrNameLst>
                                          <p:attrName>fillcolor</p:attrName>
                                        </p:attrNameLst>
                                      </p:cBhvr>
                                      <p:to>
                                        <a:srgbClr val="92D050"/>
                                      </p:to>
                                    </p:animClr>
                                    <p:set>
                                      <p:cBhvr>
                                        <p:cTn id="168" dur="500" fill="hold"/>
                                        <p:tgtEl>
                                          <p:spTgt spid="12"/>
                                        </p:tgtEl>
                                        <p:attrNameLst>
                                          <p:attrName>fill.type</p:attrName>
                                        </p:attrNameLst>
                                      </p:cBhvr>
                                      <p:to>
                                        <p:strVal val="solid"/>
                                      </p:to>
                                    </p:set>
                                    <p:set>
                                      <p:cBhvr>
                                        <p:cTn id="169" dur="500" fill="hold"/>
                                        <p:tgtEl>
                                          <p:spTgt spid="12"/>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3" fill="hold"/>
                                        <p:tgtEl>
                                          <p:spTgt spid="23"/>
                                        </p:tgtEl>
                                      </p:cBhvr>
                                    </p:cmd>
                                  </p:childTnLst>
                                </p:cTn>
                              </p:par>
                              <p:par>
                                <p:cTn id="172" presetID="3" presetClass="mediacall" presetSubtype="0" fill="hold" nodeType="withEffect">
                                  <p:stCondLst>
                                    <p:cond delay="3000"/>
                                  </p:stCondLst>
                                  <p:childTnLst>
                                    <p:cmd type="call" cmd="stop">
                                      <p:cBhvr>
                                        <p:cTn id="173" dur="1" fill="hold"/>
                                        <p:tgtEl>
                                          <p:spTgt spid="21"/>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19"/>
                                        </p:tgtEl>
                                        <p:attrNameLst>
                                          <p:attrName>style.color</p:attrName>
                                        </p:attrNameLst>
                                      </p:cBhvr>
                                      <p:by>
                                        <p:hsl h="0" s="12549" l="25098"/>
                                      </p:by>
                                    </p:animClr>
                                    <p:animClr clrSpc="hsl" dir="cw">
                                      <p:cBhvr>
                                        <p:cTn id="176" dur="500" fill="hold"/>
                                        <p:tgtEl>
                                          <p:spTgt spid="19"/>
                                        </p:tgtEl>
                                        <p:attrNameLst>
                                          <p:attrName>fillcolor</p:attrName>
                                        </p:attrNameLst>
                                      </p:cBhvr>
                                      <p:by>
                                        <p:hsl h="0" s="12549" l="25098"/>
                                      </p:by>
                                    </p:animClr>
                                    <p:animClr clrSpc="hsl" dir="cw">
                                      <p:cBhvr>
                                        <p:cTn id="177" dur="500" fill="hold"/>
                                        <p:tgtEl>
                                          <p:spTgt spid="19"/>
                                        </p:tgtEl>
                                        <p:attrNameLst>
                                          <p:attrName>stroke.color</p:attrName>
                                        </p:attrNameLst>
                                      </p:cBhvr>
                                      <p:by>
                                        <p:hsl h="0" s="12549" l="25098"/>
                                      </p:by>
                                    </p:animClr>
                                    <p:set>
                                      <p:cBhvr>
                                        <p:cTn id="178" dur="500" fill="hold"/>
                                        <p:tgtEl>
                                          <p:spTgt spid="19"/>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14"/>
                                        </p:tgtEl>
                                        <p:attrNameLst>
                                          <p:attrName>style.color</p:attrName>
                                        </p:attrNameLst>
                                      </p:cBhvr>
                                      <p:by>
                                        <p:hsl h="0" s="-12549" l="-25098"/>
                                      </p:by>
                                    </p:animClr>
                                    <p:animClr clrSpc="hsl" dir="cw">
                                      <p:cBhvr>
                                        <p:cTn id="181" dur="500" fill="hold"/>
                                        <p:tgtEl>
                                          <p:spTgt spid="14"/>
                                        </p:tgtEl>
                                        <p:attrNameLst>
                                          <p:attrName>fillcolor</p:attrName>
                                        </p:attrNameLst>
                                      </p:cBhvr>
                                      <p:by>
                                        <p:hsl h="0" s="-12549" l="-25098"/>
                                      </p:by>
                                    </p:animClr>
                                    <p:animClr clrSpc="hsl" dir="cw">
                                      <p:cBhvr>
                                        <p:cTn id="182" dur="500" fill="hold"/>
                                        <p:tgtEl>
                                          <p:spTgt spid="14"/>
                                        </p:tgtEl>
                                        <p:attrNameLst>
                                          <p:attrName>stroke.color</p:attrName>
                                        </p:attrNameLst>
                                      </p:cBhvr>
                                      <p:by>
                                        <p:hsl h="0" s="-12549" l="-25098"/>
                                      </p:by>
                                    </p:animClr>
                                    <p:set>
                                      <p:cBhvr>
                                        <p:cTn id="183" dur="500" fill="hold"/>
                                        <p:tgtEl>
                                          <p:spTgt spid="14"/>
                                        </p:tgtEl>
                                        <p:attrNameLst>
                                          <p:attrName>fill.type</p:attrName>
                                        </p:attrNameLst>
                                      </p:cBhvr>
                                      <p:to>
                                        <p:strVal val="solid"/>
                                      </p:to>
                                    </p:set>
                                  </p:childTnLst>
                                </p:cTn>
                              </p:par>
                            </p:childTnLst>
                          </p:cTn>
                        </p:par>
                      </p:childTnLst>
                    </p:cTn>
                  </p:par>
                </p:childTnLst>
              </p:cTn>
              <p:nextCondLst>
                <p:cond evt="onClick" delay="0">
                  <p:tgtEl>
                    <p:spTgt spid="19"/>
                  </p:tgtEl>
                </p:cond>
              </p:nextCondLst>
            </p:seq>
            <p:audio>
              <p:cMediaNode vol="80000">
                <p:cTn id="184" fill="hold" display="0">
                  <p:stCondLst>
                    <p:cond delay="indefinite"/>
                  </p:stCondLst>
                  <p:endCondLst>
                    <p:cond evt="onStopAudio" delay="0">
                      <p:tgtEl>
                        <p:sldTgt/>
                      </p:tgtEl>
                    </p:cond>
                  </p:endCondLst>
                </p:cTn>
                <p:tgtEl>
                  <p:spTgt spid="20"/>
                </p:tgtEl>
              </p:cMediaNode>
            </p:audio>
            <p:audio>
              <p:cMediaNode vol="80000">
                <p:cTn id="185" fill="hold" display="0">
                  <p:stCondLst>
                    <p:cond delay="indefinite"/>
                  </p:stCondLst>
                  <p:endCondLst>
                    <p:cond evt="onStopAudio" delay="0">
                      <p:tgtEl>
                        <p:sldTgt/>
                      </p:tgtEl>
                    </p:cond>
                  </p:endCondLst>
                </p:cTn>
                <p:tgtEl>
                  <p:spTgt spid="21"/>
                </p:tgtEl>
              </p:cMediaNode>
            </p:audio>
            <p:audio>
              <p:cMediaNode vol="80000">
                <p:cTn id="186" fill="hold" display="0">
                  <p:stCondLst>
                    <p:cond delay="indefinite"/>
                  </p:stCondLst>
                  <p:endCondLst>
                    <p:cond evt="onStopAudio" delay="0">
                      <p:tgtEl>
                        <p:sldTgt/>
                      </p:tgtEl>
                    </p:cond>
                  </p:endCondLst>
                </p:cTn>
                <p:tgtEl>
                  <p:spTgt spid="22"/>
                </p:tgtEl>
              </p:cMediaNode>
            </p:audio>
            <p:audio>
              <p:cMediaNode vol="80000">
                <p:cTn id="187" fill="hold" display="0">
                  <p:stCondLst>
                    <p:cond delay="indefinite"/>
                  </p:stCondLst>
                  <p:endCondLst>
                    <p:cond evt="onStopAudio" delay="0">
                      <p:tgtEl>
                        <p:sldTgt/>
                      </p:tgtEl>
                    </p:cond>
                  </p:endCondLst>
                </p:cTn>
                <p:tgtEl>
                  <p:spTgt spid="23"/>
                </p:tgtEl>
              </p:cMediaNode>
            </p:audio>
          </p:childTnLst>
        </p:cTn>
      </p:par>
    </p:tnLst>
    <p:bldLst>
      <p:bldP spid="11" grpId="0"/>
      <p:bldP spid="12" grpId="0" animBg="1"/>
      <p:bldP spid="12" grpId="1" animBg="1"/>
      <p:bldP spid="12" grpId="2" animBg="1"/>
      <p:bldP spid="12" grpId="3" animBg="1"/>
      <p:bldP spid="12" grpId="4" animBg="1"/>
      <p:bldP spid="13" grpId="0" animBg="1"/>
      <p:bldP spid="13" grpId="1" animBg="1"/>
      <p:bldP spid="14" grpId="0"/>
      <p:bldP spid="14" grpId="1"/>
      <p:bldP spid="14" grpId="2"/>
      <p:bldP spid="14" grpId="3"/>
      <p:bldP spid="14" grpId="4"/>
      <p:bldP spid="14" grpId="5"/>
      <p:bldP spid="15" grpId="0"/>
      <p:bldP spid="15" grpId="1"/>
      <p:bldP spid="15" grpId="2"/>
      <p:bldP spid="16" grpId="0" animBg="1"/>
      <p:bldP spid="16" grpId="1" animBg="1"/>
      <p:bldP spid="17" grpId="0" animBg="1"/>
      <p:bldP spid="17" grpId="1" animBg="1"/>
      <p:bldP spid="18" grpId="0"/>
      <p:bldP spid="18" grpId="1"/>
      <p:bldP spid="18" grpId="2"/>
      <p:bldP spid="19" grpId="0"/>
      <p:bldP spid="19" grpId="1"/>
      <p:bldP spid="19"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6" name="Picture 5">
            <a:extLst>
              <a:ext uri="{FF2B5EF4-FFF2-40B4-BE49-F238E27FC236}">
                <a16:creationId xmlns:a16="http://schemas.microsoft.com/office/drawing/2014/main" id="{34294F01-75A2-47C6-8975-F699C21E23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7" name="Straight Connector 6">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15"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16"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19"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20"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21"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22"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23"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52149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20"/>
                                        </p:tgtEl>
                                      </p:cBhvr>
                                    </p:cmd>
                                  </p:childTnLst>
                                </p:cTn>
                              </p:par>
                              <p:par>
                                <p:cTn id="7" presetID="10"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14"/>
                                        </p:tgtEl>
                                        <p:attrNameLst>
                                          <p:attrName>style.color</p:attrName>
                                        </p:attrNameLst>
                                      </p:cBhvr>
                                      <p:by>
                                        <p:hsl h="0" s="-12549" l="-25098"/>
                                      </p:by>
                                    </p:animClr>
                                    <p:animClr clrSpc="hsl" dir="cw">
                                      <p:cBhvr>
                                        <p:cTn id="35" dur="500" fill="hold"/>
                                        <p:tgtEl>
                                          <p:spTgt spid="14"/>
                                        </p:tgtEl>
                                        <p:attrNameLst>
                                          <p:attrName>fillcolor</p:attrName>
                                        </p:attrNameLst>
                                      </p:cBhvr>
                                      <p:by>
                                        <p:hsl h="0" s="-12549" l="-25098"/>
                                      </p:by>
                                    </p:animClr>
                                    <p:animClr clrSpc="hsl" dir="cw">
                                      <p:cBhvr>
                                        <p:cTn id="36" dur="500" fill="hold"/>
                                        <p:tgtEl>
                                          <p:spTgt spid="14"/>
                                        </p:tgtEl>
                                        <p:attrNameLst>
                                          <p:attrName>stroke.color</p:attrName>
                                        </p:attrNameLst>
                                      </p:cBhvr>
                                      <p:by>
                                        <p:hsl h="0" s="-12549" l="-25098"/>
                                      </p:by>
                                    </p:animClr>
                                    <p:set>
                                      <p:cBhvr>
                                        <p:cTn id="37" dur="500" fill="hold"/>
                                        <p:tgtEl>
                                          <p:spTgt spid="14"/>
                                        </p:tgtEl>
                                        <p:attrNameLst>
                                          <p:attrName>fill.type</p:attrName>
                                        </p:attrNameLst>
                                      </p:cBhvr>
                                      <p:to>
                                        <p:strVal val="solid"/>
                                      </p:to>
                                    </p:set>
                                  </p:childTnLst>
                                </p:cTn>
                              </p:par>
                              <p:par>
                                <p:cTn id="38" presetID="19" presetClass="emph" presetSubtype="0" fill="hold" grpId="0" nodeType="withEffect">
                                  <p:stCondLst>
                                    <p:cond delay="0"/>
                                  </p:stCondLst>
                                  <p:childTnLst>
                                    <p:animClr clrSpc="rgb" dir="cw">
                                      <p:cBhvr override="childStyle">
                                        <p:cTn id="39" dur="500" fill="hold"/>
                                        <p:tgtEl>
                                          <p:spTgt spid="12"/>
                                        </p:tgtEl>
                                        <p:attrNameLst>
                                          <p:attrName>style.color</p:attrName>
                                        </p:attrNameLst>
                                      </p:cBhvr>
                                      <p:to>
                                        <a:srgbClr val="FFC000"/>
                                      </p:to>
                                    </p:animClr>
                                    <p:animClr clrSpc="rgb" dir="cw">
                                      <p:cBhvr>
                                        <p:cTn id="40" dur="500" fill="hold"/>
                                        <p:tgtEl>
                                          <p:spTgt spid="12"/>
                                        </p:tgtEl>
                                        <p:attrNameLst>
                                          <p:attrName>fillcolor</p:attrName>
                                        </p:attrNameLst>
                                      </p:cBhvr>
                                      <p:to>
                                        <a:srgbClr val="FFC000"/>
                                      </p:to>
                                    </p:animClr>
                                    <p:set>
                                      <p:cBhvr>
                                        <p:cTn id="41" dur="500" fill="hold"/>
                                        <p:tgtEl>
                                          <p:spTgt spid="12"/>
                                        </p:tgtEl>
                                        <p:attrNameLst>
                                          <p:attrName>fill.type</p:attrName>
                                        </p:attrNameLst>
                                      </p:cBhvr>
                                      <p:to>
                                        <p:strVal val="solid"/>
                                      </p:to>
                                    </p:set>
                                    <p:set>
                                      <p:cBhvr>
                                        <p:cTn id="42" dur="500" fill="hold"/>
                                        <p:tgtEl>
                                          <p:spTgt spid="12"/>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20218" fill="hold"/>
                                        <p:tgtEl>
                                          <p:spTgt spid="21"/>
                                        </p:tgtEl>
                                      </p:cBhvr>
                                    </p:cmd>
                                  </p:childTnLst>
                                </p:cTn>
                              </p:par>
                              <p:par>
                                <p:cTn id="45" presetID="3" presetClass="mediacall" presetSubtype="0" fill="hold" nodeType="withEffect">
                                  <p:stCondLst>
                                    <p:cond delay="0"/>
                                  </p:stCondLst>
                                  <p:childTnLst>
                                    <p:cmd type="call" cmd="stop">
                                      <p:cBhvr>
                                        <p:cTn id="46" dur="1" fill="hold"/>
                                        <p:tgtEl>
                                          <p:spTgt spid="20"/>
                                        </p:tgtEl>
                                      </p:cBhvr>
                                    </p:cmd>
                                  </p:childTnLst>
                                </p:cTn>
                              </p:par>
                              <p:par>
                                <p:cTn id="47" presetID="19" presetClass="emph" presetSubtype="0" repeatCount="4000" fill="hold" grpId="1" nodeType="withEffect">
                                  <p:stCondLst>
                                    <p:cond delay="3000"/>
                                  </p:stCondLst>
                                  <p:childTnLst>
                                    <p:animClr clrSpc="rgb" dir="cw">
                                      <p:cBhvr override="childStyle">
                                        <p:cTn id="48" dur="500" fill="hold"/>
                                        <p:tgtEl>
                                          <p:spTgt spid="12"/>
                                        </p:tgtEl>
                                        <p:attrNameLst>
                                          <p:attrName>style.color</p:attrName>
                                        </p:attrNameLst>
                                      </p:cBhvr>
                                      <p:to>
                                        <a:srgbClr val="92D050"/>
                                      </p:to>
                                    </p:animClr>
                                    <p:animClr clrSpc="rgb" dir="cw">
                                      <p:cBhvr>
                                        <p:cTn id="49" dur="500" fill="hold"/>
                                        <p:tgtEl>
                                          <p:spTgt spid="12"/>
                                        </p:tgtEl>
                                        <p:attrNameLst>
                                          <p:attrName>fillcolor</p:attrName>
                                        </p:attrNameLst>
                                      </p:cBhvr>
                                      <p:to>
                                        <a:srgbClr val="92D050"/>
                                      </p:to>
                                    </p:animClr>
                                    <p:set>
                                      <p:cBhvr>
                                        <p:cTn id="50" dur="500" fill="hold"/>
                                        <p:tgtEl>
                                          <p:spTgt spid="12"/>
                                        </p:tgtEl>
                                        <p:attrNameLst>
                                          <p:attrName>fill.type</p:attrName>
                                        </p:attrNameLst>
                                      </p:cBhvr>
                                      <p:to>
                                        <p:strVal val="solid"/>
                                      </p:to>
                                    </p:set>
                                    <p:set>
                                      <p:cBhvr>
                                        <p:cTn id="51" dur="500" fill="hold"/>
                                        <p:tgtEl>
                                          <p:spTgt spid="12"/>
                                        </p:tgtEl>
                                        <p:attrNameLst>
                                          <p:attrName>fill.on</p:attrName>
                                        </p:attrNameLst>
                                      </p:cBhvr>
                                      <p:to>
                                        <p:strVal val="true"/>
                                      </p:to>
                                    </p:set>
                                  </p:childTnLst>
                                </p:cTn>
                              </p:par>
                              <p:par>
                                <p:cTn id="52" presetID="1" presetClass="mediacall" presetSubtype="0" fill="hold" nodeType="withEffect">
                                  <p:stCondLst>
                                    <p:cond delay="3000"/>
                                  </p:stCondLst>
                                  <p:childTnLst>
                                    <p:cmd type="call" cmd="playFrom(0.0)">
                                      <p:cBhvr>
                                        <p:cTn id="53" dur="7732" fill="hold"/>
                                        <p:tgtEl>
                                          <p:spTgt spid="22"/>
                                        </p:tgtEl>
                                      </p:cBhvr>
                                    </p:cmd>
                                  </p:childTnLst>
                                </p:cTn>
                              </p:par>
                              <p:par>
                                <p:cTn id="54" presetID="3" presetClass="mediacall" presetSubtype="0" fill="hold" nodeType="withEffect">
                                  <p:stCondLst>
                                    <p:cond delay="3000"/>
                                  </p:stCondLst>
                                  <p:childTnLst>
                                    <p:cmd type="call" cmd="stop">
                                      <p:cBhvr>
                                        <p:cTn id="55" dur="1" fill="hold"/>
                                        <p:tgtEl>
                                          <p:spTgt spid="21"/>
                                        </p:tgtEl>
                                      </p:cBhvr>
                                    </p:cmd>
                                  </p:childTnLst>
                                </p:cTn>
                              </p:par>
                              <p:par>
                                <p:cTn id="56" presetID="24" presetClass="emph" presetSubtype="0" fill="hold" grpId="2" nodeType="withEffect">
                                  <p:stCondLst>
                                    <p:cond delay="3000"/>
                                  </p:stCondLst>
                                  <p:childTnLst>
                                    <p:animClr clrSpc="hsl" dir="cw">
                                      <p:cBhvr override="childStyle">
                                        <p:cTn id="57" dur="500" fill="hold"/>
                                        <p:tgtEl>
                                          <p:spTgt spid="14"/>
                                        </p:tgtEl>
                                        <p:attrNameLst>
                                          <p:attrName>style.color</p:attrName>
                                        </p:attrNameLst>
                                      </p:cBhvr>
                                      <p:by>
                                        <p:hsl h="0" s="-12549" l="-25098"/>
                                      </p:by>
                                    </p:animClr>
                                    <p:animClr clrSpc="hsl" dir="cw">
                                      <p:cBhvr>
                                        <p:cTn id="58" dur="500" fill="hold"/>
                                        <p:tgtEl>
                                          <p:spTgt spid="14"/>
                                        </p:tgtEl>
                                        <p:attrNameLst>
                                          <p:attrName>fillcolor</p:attrName>
                                        </p:attrNameLst>
                                      </p:cBhvr>
                                      <p:by>
                                        <p:hsl h="0" s="-12549" l="-25098"/>
                                      </p:by>
                                    </p:animClr>
                                    <p:animClr clrSpc="hsl" dir="cw">
                                      <p:cBhvr>
                                        <p:cTn id="59" dur="500" fill="hold"/>
                                        <p:tgtEl>
                                          <p:spTgt spid="14"/>
                                        </p:tgtEl>
                                        <p:attrNameLst>
                                          <p:attrName>stroke.color</p:attrName>
                                        </p:attrNameLst>
                                      </p:cBhvr>
                                      <p:by>
                                        <p:hsl h="0" s="-12549" l="-25098"/>
                                      </p:by>
                                    </p:animClr>
                                    <p:set>
                                      <p:cBhvr>
                                        <p:cTn id="60" dur="500" fill="hold"/>
                                        <p:tgtEl>
                                          <p:spTgt spid="14"/>
                                        </p:tgtEl>
                                        <p:attrNameLst>
                                          <p:attrName>fill.type</p:attrName>
                                        </p:attrNameLst>
                                      </p:cBhvr>
                                      <p:to>
                                        <p:strVal val="solid"/>
                                      </p:to>
                                    </p:set>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8"/>
                    </p:tgtEl>
                  </p:cond>
                </p:stCondLst>
                <p:endSync evt="end" delay="0">
                  <p:rtn val="all"/>
                </p:endSync>
                <p:childTnLst>
                  <p:par>
                    <p:cTn id="62" fill="hold">
                      <p:stCondLst>
                        <p:cond delay="0"/>
                      </p:stCondLst>
                      <p:childTnLst>
                        <p:par>
                          <p:cTn id="63" fill="hold">
                            <p:stCondLst>
                              <p:cond delay="0"/>
                            </p:stCondLst>
                            <p:childTnLst>
                              <p:par>
                                <p:cTn id="64" presetID="24" presetClass="emph" presetSubtype="0" fill="hold" grpId="1" nodeType="clickEffect">
                                  <p:stCondLst>
                                    <p:cond delay="0"/>
                                  </p:stCondLst>
                                  <p:childTnLst>
                                    <p:animClr clrSpc="hsl" dir="cw">
                                      <p:cBhvr override="childStyle">
                                        <p:cTn id="65" dur="500" fill="hold"/>
                                        <p:tgtEl>
                                          <p:spTgt spid="18"/>
                                        </p:tgtEl>
                                        <p:attrNameLst>
                                          <p:attrName>style.color</p:attrName>
                                        </p:attrNameLst>
                                      </p:cBhvr>
                                      <p:by>
                                        <p:hsl h="0" s="-12549" l="-25098"/>
                                      </p:by>
                                    </p:animClr>
                                    <p:animClr clrSpc="hsl" dir="cw">
                                      <p:cBhvr>
                                        <p:cTn id="66" dur="500" fill="hold"/>
                                        <p:tgtEl>
                                          <p:spTgt spid="18"/>
                                        </p:tgtEl>
                                        <p:attrNameLst>
                                          <p:attrName>fillcolor</p:attrName>
                                        </p:attrNameLst>
                                      </p:cBhvr>
                                      <p:by>
                                        <p:hsl h="0" s="-12549" l="-25098"/>
                                      </p:by>
                                    </p:animClr>
                                    <p:animClr clrSpc="hsl" dir="cw">
                                      <p:cBhvr>
                                        <p:cTn id="67" dur="500" fill="hold"/>
                                        <p:tgtEl>
                                          <p:spTgt spid="18"/>
                                        </p:tgtEl>
                                        <p:attrNameLst>
                                          <p:attrName>stroke.color</p:attrName>
                                        </p:attrNameLst>
                                      </p:cBhvr>
                                      <p:by>
                                        <p:hsl h="0" s="-12549" l="-25098"/>
                                      </p:by>
                                    </p:animClr>
                                    <p:set>
                                      <p:cBhvr>
                                        <p:cTn id="68" dur="500" fill="hold"/>
                                        <p:tgtEl>
                                          <p:spTgt spid="18"/>
                                        </p:tgtEl>
                                        <p:attrNameLst>
                                          <p:attrName>fill.type</p:attrName>
                                        </p:attrNameLst>
                                      </p:cBhvr>
                                      <p:to>
                                        <p:strVal val="solid"/>
                                      </p:to>
                                    </p:set>
                                  </p:childTnLst>
                                </p:cTn>
                              </p:par>
                              <p:par>
                                <p:cTn id="69" presetID="19" presetClass="emph" presetSubtype="0" fill="hold" grpId="0" nodeType="withEffect">
                                  <p:stCondLst>
                                    <p:cond delay="0"/>
                                  </p:stCondLst>
                                  <p:childTnLst>
                                    <p:animClr clrSpc="rgb" dir="cw">
                                      <p:cBhvr override="childStyle">
                                        <p:cTn id="70" dur="500" fill="hold"/>
                                        <p:tgtEl>
                                          <p:spTgt spid="16"/>
                                        </p:tgtEl>
                                        <p:attrNameLst>
                                          <p:attrName>style.color</p:attrName>
                                        </p:attrNameLst>
                                      </p:cBhvr>
                                      <p:to>
                                        <a:srgbClr val="FFC000"/>
                                      </p:to>
                                    </p:animClr>
                                    <p:animClr clrSpc="rgb" dir="cw">
                                      <p:cBhvr>
                                        <p:cTn id="71" dur="500" fill="hold"/>
                                        <p:tgtEl>
                                          <p:spTgt spid="16"/>
                                        </p:tgtEl>
                                        <p:attrNameLst>
                                          <p:attrName>fillcolor</p:attrName>
                                        </p:attrNameLst>
                                      </p:cBhvr>
                                      <p:to>
                                        <a:srgbClr val="FFC000"/>
                                      </p:to>
                                    </p:animClr>
                                    <p:set>
                                      <p:cBhvr>
                                        <p:cTn id="72" dur="500" fill="hold"/>
                                        <p:tgtEl>
                                          <p:spTgt spid="16"/>
                                        </p:tgtEl>
                                        <p:attrNameLst>
                                          <p:attrName>fill.type</p:attrName>
                                        </p:attrNameLst>
                                      </p:cBhvr>
                                      <p:to>
                                        <p:strVal val="solid"/>
                                      </p:to>
                                    </p:set>
                                    <p:set>
                                      <p:cBhvr>
                                        <p:cTn id="73" dur="500" fill="hold"/>
                                        <p:tgtEl>
                                          <p:spTgt spid="16"/>
                                        </p:tgtEl>
                                        <p:attrNameLst>
                                          <p:attrName>fill.on</p:attrName>
                                        </p:attrNameLst>
                                      </p:cBhvr>
                                      <p:to>
                                        <p:strVal val="true"/>
                                      </p:to>
                                    </p:set>
                                  </p:childTnLst>
                                </p:cTn>
                              </p:par>
                              <p:par>
                                <p:cTn id="74" presetID="1" presetClass="mediacall" presetSubtype="0" fill="hold" nodeType="withEffect">
                                  <p:stCondLst>
                                    <p:cond delay="0"/>
                                  </p:stCondLst>
                                  <p:childTnLst>
                                    <p:cmd type="call" cmd="playFrom(0.0)">
                                      <p:cBhvr>
                                        <p:cTn id="75" dur="20218" fill="hold"/>
                                        <p:tgtEl>
                                          <p:spTgt spid="21"/>
                                        </p:tgtEl>
                                      </p:cBhvr>
                                    </p:cmd>
                                  </p:childTnLst>
                                </p:cTn>
                              </p:par>
                              <p:par>
                                <p:cTn id="76" presetID="3" presetClass="mediacall" presetSubtype="0" fill="hold" nodeType="withEffect">
                                  <p:stCondLst>
                                    <p:cond delay="0"/>
                                  </p:stCondLst>
                                  <p:childTnLst>
                                    <p:cmd type="call" cmd="stop">
                                      <p:cBhvr>
                                        <p:cTn id="77" dur="1" fill="hold"/>
                                        <p:tgtEl>
                                          <p:spTgt spid="20"/>
                                        </p:tgtEl>
                                      </p:cBhvr>
                                    </p:cmd>
                                  </p:childTnLst>
                                </p:cTn>
                              </p:par>
                              <p:par>
                                <p:cTn id="78" presetID="19" presetClass="emph" presetSubtype="0" fill="hold" grpId="1" nodeType="withEffect">
                                  <p:stCondLst>
                                    <p:cond delay="3000"/>
                                  </p:stCondLst>
                                  <p:childTnLst>
                                    <p:animClr clrSpc="rgb" dir="cw">
                                      <p:cBhvr override="childStyle">
                                        <p:cTn id="79" dur="500" fill="hold"/>
                                        <p:tgtEl>
                                          <p:spTgt spid="16"/>
                                        </p:tgtEl>
                                        <p:attrNameLst>
                                          <p:attrName>style.color</p:attrName>
                                        </p:attrNameLst>
                                      </p:cBhvr>
                                      <p:to>
                                        <a:srgbClr val="FF0000"/>
                                      </p:to>
                                    </p:animClr>
                                    <p:animClr clrSpc="rgb" dir="cw">
                                      <p:cBhvr>
                                        <p:cTn id="80" dur="500" fill="hold"/>
                                        <p:tgtEl>
                                          <p:spTgt spid="16"/>
                                        </p:tgtEl>
                                        <p:attrNameLst>
                                          <p:attrName>fillcolor</p:attrName>
                                        </p:attrNameLst>
                                      </p:cBhvr>
                                      <p:to>
                                        <a:srgbClr val="FF0000"/>
                                      </p:to>
                                    </p:animClr>
                                    <p:set>
                                      <p:cBhvr>
                                        <p:cTn id="81" dur="500" fill="hold"/>
                                        <p:tgtEl>
                                          <p:spTgt spid="16"/>
                                        </p:tgtEl>
                                        <p:attrNameLst>
                                          <p:attrName>fill.type</p:attrName>
                                        </p:attrNameLst>
                                      </p:cBhvr>
                                      <p:to>
                                        <p:strVal val="solid"/>
                                      </p:to>
                                    </p:set>
                                    <p:set>
                                      <p:cBhvr>
                                        <p:cTn id="82" dur="500" fill="hold"/>
                                        <p:tgtEl>
                                          <p:spTgt spid="16"/>
                                        </p:tgtEl>
                                        <p:attrNameLst>
                                          <p:attrName>fill.on</p:attrName>
                                        </p:attrNameLst>
                                      </p:cBhvr>
                                      <p:to>
                                        <p:strVal val="true"/>
                                      </p:to>
                                    </p:set>
                                  </p:childTnLst>
                                </p:cTn>
                              </p:par>
                              <p:par>
                                <p:cTn id="83" presetID="19" presetClass="emph" presetSubtype="0" repeatCount="4000" fill="hold" grpId="2" nodeType="withEffect">
                                  <p:stCondLst>
                                    <p:cond delay="3000"/>
                                  </p:stCondLst>
                                  <p:childTnLst>
                                    <p:animClr clrSpc="rgb" dir="cw">
                                      <p:cBhvr override="childStyle">
                                        <p:cTn id="84" dur="500" fill="hold"/>
                                        <p:tgtEl>
                                          <p:spTgt spid="12"/>
                                        </p:tgtEl>
                                        <p:attrNameLst>
                                          <p:attrName>style.color</p:attrName>
                                        </p:attrNameLst>
                                      </p:cBhvr>
                                      <p:to>
                                        <a:srgbClr val="92D050"/>
                                      </p:to>
                                    </p:animClr>
                                    <p:animClr clrSpc="rgb" dir="cw">
                                      <p:cBhvr>
                                        <p:cTn id="85" dur="500" fill="hold"/>
                                        <p:tgtEl>
                                          <p:spTgt spid="12"/>
                                        </p:tgtEl>
                                        <p:attrNameLst>
                                          <p:attrName>fillcolor</p:attrName>
                                        </p:attrNameLst>
                                      </p:cBhvr>
                                      <p:to>
                                        <a:srgbClr val="92D050"/>
                                      </p:to>
                                    </p:animClr>
                                    <p:set>
                                      <p:cBhvr>
                                        <p:cTn id="86" dur="500" fill="hold"/>
                                        <p:tgtEl>
                                          <p:spTgt spid="12"/>
                                        </p:tgtEl>
                                        <p:attrNameLst>
                                          <p:attrName>fill.type</p:attrName>
                                        </p:attrNameLst>
                                      </p:cBhvr>
                                      <p:to>
                                        <p:strVal val="solid"/>
                                      </p:to>
                                    </p:set>
                                    <p:set>
                                      <p:cBhvr>
                                        <p:cTn id="87" dur="500" fill="hold"/>
                                        <p:tgtEl>
                                          <p:spTgt spid="12"/>
                                        </p:tgtEl>
                                        <p:attrNameLst>
                                          <p:attrName>fill.on</p:attrName>
                                        </p:attrNameLst>
                                      </p:cBhvr>
                                      <p:to>
                                        <p:strVal val="true"/>
                                      </p:to>
                                    </p:set>
                                  </p:childTnLst>
                                </p:cTn>
                              </p:par>
                              <p:par>
                                <p:cTn id="88" presetID="1" presetClass="mediacall" presetSubtype="0" fill="hold" nodeType="withEffect">
                                  <p:stCondLst>
                                    <p:cond delay="3000"/>
                                  </p:stCondLst>
                                  <p:childTnLst>
                                    <p:cmd type="call" cmd="playFrom(0.0)">
                                      <p:cBhvr>
                                        <p:cTn id="89" dur="5903" fill="hold"/>
                                        <p:tgtEl>
                                          <p:spTgt spid="23"/>
                                        </p:tgtEl>
                                      </p:cBhvr>
                                    </p:cmd>
                                  </p:childTnLst>
                                </p:cTn>
                              </p:par>
                              <p:par>
                                <p:cTn id="90" presetID="3" presetClass="mediacall" presetSubtype="0" fill="hold" nodeType="withEffect">
                                  <p:stCondLst>
                                    <p:cond delay="3000"/>
                                  </p:stCondLst>
                                  <p:childTnLst>
                                    <p:cmd type="call" cmd="stop">
                                      <p:cBhvr>
                                        <p:cTn id="91" dur="1" fill="hold"/>
                                        <p:tgtEl>
                                          <p:spTgt spid="21"/>
                                        </p:tgtEl>
                                      </p:cBhvr>
                                    </p:cmd>
                                  </p:childTnLst>
                                </p:cTn>
                              </p:par>
                              <p:par>
                                <p:cTn id="92" presetID="30" presetClass="emph" presetSubtype="0" fill="hold" grpId="2" nodeType="withEffect">
                                  <p:stCondLst>
                                    <p:cond delay="3000"/>
                                  </p:stCondLst>
                                  <p:childTnLst>
                                    <p:animClr clrSpc="hsl" dir="cw">
                                      <p:cBhvr override="childStyle">
                                        <p:cTn id="93" dur="500" fill="hold"/>
                                        <p:tgtEl>
                                          <p:spTgt spid="18"/>
                                        </p:tgtEl>
                                        <p:attrNameLst>
                                          <p:attrName>style.color</p:attrName>
                                        </p:attrNameLst>
                                      </p:cBhvr>
                                      <p:by>
                                        <p:hsl h="0" s="12549" l="25098"/>
                                      </p:by>
                                    </p:animClr>
                                    <p:animClr clrSpc="hsl" dir="cw">
                                      <p:cBhvr>
                                        <p:cTn id="94" dur="500" fill="hold"/>
                                        <p:tgtEl>
                                          <p:spTgt spid="18"/>
                                        </p:tgtEl>
                                        <p:attrNameLst>
                                          <p:attrName>fillcolor</p:attrName>
                                        </p:attrNameLst>
                                      </p:cBhvr>
                                      <p:by>
                                        <p:hsl h="0" s="12549" l="25098"/>
                                      </p:by>
                                    </p:animClr>
                                    <p:animClr clrSpc="hsl" dir="cw">
                                      <p:cBhvr>
                                        <p:cTn id="95" dur="500" fill="hold"/>
                                        <p:tgtEl>
                                          <p:spTgt spid="18"/>
                                        </p:tgtEl>
                                        <p:attrNameLst>
                                          <p:attrName>stroke.color</p:attrName>
                                        </p:attrNameLst>
                                      </p:cBhvr>
                                      <p:by>
                                        <p:hsl h="0" s="12549" l="25098"/>
                                      </p:by>
                                    </p:animClr>
                                    <p:set>
                                      <p:cBhvr>
                                        <p:cTn id="96" dur="500" fill="hold"/>
                                        <p:tgtEl>
                                          <p:spTgt spid="18"/>
                                        </p:tgtEl>
                                        <p:attrNameLst>
                                          <p:attrName>fill.type</p:attrName>
                                        </p:attrNameLst>
                                      </p:cBhvr>
                                      <p:to>
                                        <p:strVal val="solid"/>
                                      </p:to>
                                    </p:set>
                                  </p:childTnLst>
                                </p:cTn>
                              </p:par>
                              <p:par>
                                <p:cTn id="97" presetID="24" presetClass="emph" presetSubtype="0" fill="hold" grpId="3" nodeType="withEffect">
                                  <p:stCondLst>
                                    <p:cond delay="3000"/>
                                  </p:stCondLst>
                                  <p:childTnLst>
                                    <p:animClr clrSpc="hsl" dir="cw">
                                      <p:cBhvr override="childStyle">
                                        <p:cTn id="98" dur="500" fill="hold"/>
                                        <p:tgtEl>
                                          <p:spTgt spid="14"/>
                                        </p:tgtEl>
                                        <p:attrNameLst>
                                          <p:attrName>style.color</p:attrName>
                                        </p:attrNameLst>
                                      </p:cBhvr>
                                      <p:by>
                                        <p:hsl h="0" s="-12549" l="-25098"/>
                                      </p:by>
                                    </p:animClr>
                                    <p:animClr clrSpc="hsl" dir="cw">
                                      <p:cBhvr>
                                        <p:cTn id="99" dur="500" fill="hold"/>
                                        <p:tgtEl>
                                          <p:spTgt spid="14"/>
                                        </p:tgtEl>
                                        <p:attrNameLst>
                                          <p:attrName>fillcolor</p:attrName>
                                        </p:attrNameLst>
                                      </p:cBhvr>
                                      <p:by>
                                        <p:hsl h="0" s="-12549" l="-25098"/>
                                      </p:by>
                                    </p:animClr>
                                    <p:animClr clrSpc="hsl" dir="cw">
                                      <p:cBhvr>
                                        <p:cTn id="100" dur="500" fill="hold"/>
                                        <p:tgtEl>
                                          <p:spTgt spid="14"/>
                                        </p:tgtEl>
                                        <p:attrNameLst>
                                          <p:attrName>stroke.color</p:attrName>
                                        </p:attrNameLst>
                                      </p:cBhvr>
                                      <p:by>
                                        <p:hsl h="0" s="-12549" l="-25098"/>
                                      </p:by>
                                    </p:animClr>
                                    <p:set>
                                      <p:cBhvr>
                                        <p:cTn id="101" dur="500" fill="hold"/>
                                        <p:tgtEl>
                                          <p:spTgt spid="14"/>
                                        </p:tgtEl>
                                        <p:attrNameLst>
                                          <p:attrName>fill.type</p:attrName>
                                        </p:attrNameLst>
                                      </p:cBhvr>
                                      <p:to>
                                        <p:strVal val="solid"/>
                                      </p:to>
                                    </p:set>
                                  </p:childTnLst>
                                </p:cTn>
                              </p:par>
                            </p:childTnLst>
                          </p:cTn>
                        </p:par>
                      </p:childTnLst>
                    </p:cTn>
                  </p:par>
                </p:childTnLst>
              </p:cTn>
              <p:nextCondLst>
                <p:cond evt="onClick" delay="0">
                  <p:tgtEl>
                    <p:spTgt spid="18"/>
                  </p:tgtEl>
                </p:cond>
              </p:nextCondLst>
            </p:seq>
            <p:seq concurrent="1" nextAc="seek">
              <p:cTn id="102" restart="whenNotActive" fill="hold" evtFilter="cancelBubble" nodeType="interactiveSeq">
                <p:stCondLst>
                  <p:cond evt="onClick" delay="0">
                    <p:tgtEl>
                      <p:spTgt spid="15"/>
                    </p:tgtEl>
                  </p:cond>
                </p:stCondLst>
                <p:endSync evt="end" delay="0">
                  <p:rtn val="all"/>
                </p:endSync>
                <p:childTnLst>
                  <p:par>
                    <p:cTn id="103" fill="hold">
                      <p:stCondLst>
                        <p:cond delay="0"/>
                      </p:stCondLst>
                      <p:childTnLst>
                        <p:par>
                          <p:cTn id="104" fill="hold">
                            <p:stCondLst>
                              <p:cond delay="0"/>
                            </p:stCondLst>
                            <p:childTnLst>
                              <p:par>
                                <p:cTn id="105" presetID="24" presetClass="emph" presetSubtype="0" fill="hold" grpId="1" nodeType="clickEffect">
                                  <p:stCondLst>
                                    <p:cond delay="0"/>
                                  </p:stCondLst>
                                  <p:childTnLst>
                                    <p:animClr clrSpc="hsl" dir="cw">
                                      <p:cBhvr override="childStyle">
                                        <p:cTn id="106" dur="500" fill="hold"/>
                                        <p:tgtEl>
                                          <p:spTgt spid="15"/>
                                        </p:tgtEl>
                                        <p:attrNameLst>
                                          <p:attrName>style.color</p:attrName>
                                        </p:attrNameLst>
                                      </p:cBhvr>
                                      <p:by>
                                        <p:hsl h="0" s="-12549" l="-25098"/>
                                      </p:by>
                                    </p:animClr>
                                    <p:animClr clrSpc="hsl" dir="cw">
                                      <p:cBhvr>
                                        <p:cTn id="107" dur="500" fill="hold"/>
                                        <p:tgtEl>
                                          <p:spTgt spid="15"/>
                                        </p:tgtEl>
                                        <p:attrNameLst>
                                          <p:attrName>fillcolor</p:attrName>
                                        </p:attrNameLst>
                                      </p:cBhvr>
                                      <p:by>
                                        <p:hsl h="0" s="-12549" l="-25098"/>
                                      </p:by>
                                    </p:animClr>
                                    <p:animClr clrSpc="hsl" dir="cw">
                                      <p:cBhvr>
                                        <p:cTn id="108" dur="500" fill="hold"/>
                                        <p:tgtEl>
                                          <p:spTgt spid="15"/>
                                        </p:tgtEl>
                                        <p:attrNameLst>
                                          <p:attrName>stroke.color</p:attrName>
                                        </p:attrNameLst>
                                      </p:cBhvr>
                                      <p:by>
                                        <p:hsl h="0" s="-12549" l="-25098"/>
                                      </p:by>
                                    </p:animClr>
                                    <p:set>
                                      <p:cBhvr>
                                        <p:cTn id="109" dur="500" fill="hold"/>
                                        <p:tgtEl>
                                          <p:spTgt spid="15"/>
                                        </p:tgtEl>
                                        <p:attrNameLst>
                                          <p:attrName>fill.type</p:attrName>
                                        </p:attrNameLst>
                                      </p:cBhvr>
                                      <p:to>
                                        <p:strVal val="solid"/>
                                      </p:to>
                                    </p:set>
                                  </p:childTnLst>
                                </p:cTn>
                              </p:par>
                              <p:par>
                                <p:cTn id="110" presetID="19" presetClass="emph" presetSubtype="0" fill="hold" grpId="0" nodeType="withEffect">
                                  <p:stCondLst>
                                    <p:cond delay="0"/>
                                  </p:stCondLst>
                                  <p:childTnLst>
                                    <p:animClr clrSpc="rgb" dir="cw">
                                      <p:cBhvr override="childStyle">
                                        <p:cTn id="111" dur="500" fill="hold"/>
                                        <p:tgtEl>
                                          <p:spTgt spid="13"/>
                                        </p:tgtEl>
                                        <p:attrNameLst>
                                          <p:attrName>style.color</p:attrName>
                                        </p:attrNameLst>
                                      </p:cBhvr>
                                      <p:to>
                                        <a:srgbClr val="FFC000"/>
                                      </p:to>
                                    </p:animClr>
                                    <p:animClr clrSpc="rgb" dir="cw">
                                      <p:cBhvr>
                                        <p:cTn id="112" dur="500" fill="hold"/>
                                        <p:tgtEl>
                                          <p:spTgt spid="13"/>
                                        </p:tgtEl>
                                        <p:attrNameLst>
                                          <p:attrName>fillcolor</p:attrName>
                                        </p:attrNameLst>
                                      </p:cBhvr>
                                      <p:to>
                                        <a:srgbClr val="FFC000"/>
                                      </p:to>
                                    </p:animClr>
                                    <p:set>
                                      <p:cBhvr>
                                        <p:cTn id="113" dur="500" fill="hold"/>
                                        <p:tgtEl>
                                          <p:spTgt spid="13"/>
                                        </p:tgtEl>
                                        <p:attrNameLst>
                                          <p:attrName>fill.type</p:attrName>
                                        </p:attrNameLst>
                                      </p:cBhvr>
                                      <p:to>
                                        <p:strVal val="solid"/>
                                      </p:to>
                                    </p:set>
                                    <p:set>
                                      <p:cBhvr>
                                        <p:cTn id="114" dur="500" fill="hold"/>
                                        <p:tgtEl>
                                          <p:spTgt spid="13"/>
                                        </p:tgtEl>
                                        <p:attrNameLst>
                                          <p:attrName>fill.on</p:attrName>
                                        </p:attrNameLst>
                                      </p:cBhvr>
                                      <p:to>
                                        <p:strVal val="true"/>
                                      </p:to>
                                    </p:set>
                                  </p:childTnLst>
                                </p:cTn>
                              </p:par>
                              <p:par>
                                <p:cTn id="115" presetID="1" presetClass="mediacall" presetSubtype="0" fill="hold" nodeType="withEffect">
                                  <p:stCondLst>
                                    <p:cond delay="0"/>
                                  </p:stCondLst>
                                  <p:childTnLst>
                                    <p:cmd type="call" cmd="playFrom(0.0)">
                                      <p:cBhvr>
                                        <p:cTn id="116" dur="20218" fill="hold"/>
                                        <p:tgtEl>
                                          <p:spTgt spid="21"/>
                                        </p:tgtEl>
                                      </p:cBhvr>
                                    </p:cmd>
                                  </p:childTnLst>
                                </p:cTn>
                              </p:par>
                              <p:par>
                                <p:cTn id="117" presetID="3" presetClass="mediacall" presetSubtype="0" fill="hold" nodeType="withEffect">
                                  <p:stCondLst>
                                    <p:cond delay="0"/>
                                  </p:stCondLst>
                                  <p:childTnLst>
                                    <p:cmd type="call" cmd="stop">
                                      <p:cBhvr>
                                        <p:cTn id="118" dur="1" fill="hold"/>
                                        <p:tgtEl>
                                          <p:spTgt spid="20"/>
                                        </p:tgtEl>
                                      </p:cBhvr>
                                    </p:cmd>
                                  </p:childTnLst>
                                </p:cTn>
                              </p:par>
                              <p:par>
                                <p:cTn id="119" presetID="19" presetClass="emph" presetSubtype="0" fill="hold" grpId="1" nodeType="withEffect">
                                  <p:stCondLst>
                                    <p:cond delay="3500"/>
                                  </p:stCondLst>
                                  <p:childTnLst>
                                    <p:animClr clrSpc="rgb" dir="cw">
                                      <p:cBhvr override="childStyle">
                                        <p:cTn id="120" dur="500" fill="hold"/>
                                        <p:tgtEl>
                                          <p:spTgt spid="13"/>
                                        </p:tgtEl>
                                        <p:attrNameLst>
                                          <p:attrName>style.color</p:attrName>
                                        </p:attrNameLst>
                                      </p:cBhvr>
                                      <p:to>
                                        <a:srgbClr val="FF0000"/>
                                      </p:to>
                                    </p:animClr>
                                    <p:animClr clrSpc="rgb" dir="cw">
                                      <p:cBhvr>
                                        <p:cTn id="121" dur="500" fill="hold"/>
                                        <p:tgtEl>
                                          <p:spTgt spid="13"/>
                                        </p:tgtEl>
                                        <p:attrNameLst>
                                          <p:attrName>fillcolor</p:attrName>
                                        </p:attrNameLst>
                                      </p:cBhvr>
                                      <p:to>
                                        <a:srgbClr val="FF0000"/>
                                      </p:to>
                                    </p:animClr>
                                    <p:set>
                                      <p:cBhvr>
                                        <p:cTn id="122" dur="500" fill="hold"/>
                                        <p:tgtEl>
                                          <p:spTgt spid="13"/>
                                        </p:tgtEl>
                                        <p:attrNameLst>
                                          <p:attrName>fill.type</p:attrName>
                                        </p:attrNameLst>
                                      </p:cBhvr>
                                      <p:to>
                                        <p:strVal val="solid"/>
                                      </p:to>
                                    </p:set>
                                    <p:set>
                                      <p:cBhvr>
                                        <p:cTn id="123" dur="500" fill="hold"/>
                                        <p:tgtEl>
                                          <p:spTgt spid="13"/>
                                        </p:tgtEl>
                                        <p:attrNameLst>
                                          <p:attrName>fill.on</p:attrName>
                                        </p:attrNameLst>
                                      </p:cBhvr>
                                      <p:to>
                                        <p:strVal val="true"/>
                                      </p:to>
                                    </p:set>
                                  </p:childTnLst>
                                </p:cTn>
                              </p:par>
                              <p:par>
                                <p:cTn id="124" presetID="19" presetClass="emph" presetSubtype="0" repeatCount="4000" fill="hold" grpId="3" nodeType="withEffect">
                                  <p:stCondLst>
                                    <p:cond delay="3500"/>
                                  </p:stCondLst>
                                  <p:childTnLst>
                                    <p:animClr clrSpc="rgb" dir="cw">
                                      <p:cBhvr override="childStyle">
                                        <p:cTn id="125" dur="500" fill="hold"/>
                                        <p:tgtEl>
                                          <p:spTgt spid="12"/>
                                        </p:tgtEl>
                                        <p:attrNameLst>
                                          <p:attrName>style.color</p:attrName>
                                        </p:attrNameLst>
                                      </p:cBhvr>
                                      <p:to>
                                        <a:srgbClr val="92D050"/>
                                      </p:to>
                                    </p:animClr>
                                    <p:animClr clrSpc="rgb" dir="cw">
                                      <p:cBhvr>
                                        <p:cTn id="126" dur="500" fill="hold"/>
                                        <p:tgtEl>
                                          <p:spTgt spid="12"/>
                                        </p:tgtEl>
                                        <p:attrNameLst>
                                          <p:attrName>fillcolor</p:attrName>
                                        </p:attrNameLst>
                                      </p:cBhvr>
                                      <p:to>
                                        <a:srgbClr val="92D050"/>
                                      </p:to>
                                    </p:animClr>
                                    <p:set>
                                      <p:cBhvr>
                                        <p:cTn id="127" dur="500" fill="hold"/>
                                        <p:tgtEl>
                                          <p:spTgt spid="12"/>
                                        </p:tgtEl>
                                        <p:attrNameLst>
                                          <p:attrName>fill.type</p:attrName>
                                        </p:attrNameLst>
                                      </p:cBhvr>
                                      <p:to>
                                        <p:strVal val="solid"/>
                                      </p:to>
                                    </p:set>
                                    <p:set>
                                      <p:cBhvr>
                                        <p:cTn id="128" dur="500" fill="hold"/>
                                        <p:tgtEl>
                                          <p:spTgt spid="12"/>
                                        </p:tgtEl>
                                        <p:attrNameLst>
                                          <p:attrName>fill.on</p:attrName>
                                        </p:attrNameLst>
                                      </p:cBhvr>
                                      <p:to>
                                        <p:strVal val="true"/>
                                      </p:to>
                                    </p:set>
                                  </p:childTnLst>
                                </p:cTn>
                              </p:par>
                              <p:par>
                                <p:cTn id="129" presetID="1" presetClass="mediacall" presetSubtype="0" fill="hold" nodeType="withEffect">
                                  <p:stCondLst>
                                    <p:cond delay="3500"/>
                                  </p:stCondLst>
                                  <p:childTnLst>
                                    <p:cmd type="call" cmd="playFrom(0.0)">
                                      <p:cBhvr>
                                        <p:cTn id="130" dur="5903" fill="hold"/>
                                        <p:tgtEl>
                                          <p:spTgt spid="23"/>
                                        </p:tgtEl>
                                      </p:cBhvr>
                                    </p:cmd>
                                  </p:childTnLst>
                                </p:cTn>
                              </p:par>
                              <p:par>
                                <p:cTn id="131" presetID="3" presetClass="mediacall" presetSubtype="0" fill="hold" nodeType="withEffect">
                                  <p:stCondLst>
                                    <p:cond delay="3500"/>
                                  </p:stCondLst>
                                  <p:childTnLst>
                                    <p:cmd type="call" cmd="stop">
                                      <p:cBhvr>
                                        <p:cTn id="132" dur="1" fill="hold"/>
                                        <p:tgtEl>
                                          <p:spTgt spid="21"/>
                                        </p:tgtEl>
                                      </p:cBhvr>
                                    </p:cmd>
                                  </p:childTnLst>
                                </p:cTn>
                              </p:par>
                              <p:par>
                                <p:cTn id="133" presetID="30" presetClass="emph" presetSubtype="0" fill="hold" grpId="2" nodeType="withEffect">
                                  <p:stCondLst>
                                    <p:cond delay="3500"/>
                                  </p:stCondLst>
                                  <p:childTnLst>
                                    <p:animClr clrSpc="hsl" dir="cw">
                                      <p:cBhvr override="childStyle">
                                        <p:cTn id="134" dur="500" fill="hold"/>
                                        <p:tgtEl>
                                          <p:spTgt spid="15"/>
                                        </p:tgtEl>
                                        <p:attrNameLst>
                                          <p:attrName>style.color</p:attrName>
                                        </p:attrNameLst>
                                      </p:cBhvr>
                                      <p:by>
                                        <p:hsl h="0" s="12549" l="25098"/>
                                      </p:by>
                                    </p:animClr>
                                    <p:animClr clrSpc="hsl" dir="cw">
                                      <p:cBhvr>
                                        <p:cTn id="135" dur="500" fill="hold"/>
                                        <p:tgtEl>
                                          <p:spTgt spid="15"/>
                                        </p:tgtEl>
                                        <p:attrNameLst>
                                          <p:attrName>fillcolor</p:attrName>
                                        </p:attrNameLst>
                                      </p:cBhvr>
                                      <p:by>
                                        <p:hsl h="0" s="12549" l="25098"/>
                                      </p:by>
                                    </p:animClr>
                                    <p:animClr clrSpc="hsl" dir="cw">
                                      <p:cBhvr>
                                        <p:cTn id="136" dur="500" fill="hold"/>
                                        <p:tgtEl>
                                          <p:spTgt spid="15"/>
                                        </p:tgtEl>
                                        <p:attrNameLst>
                                          <p:attrName>stroke.color</p:attrName>
                                        </p:attrNameLst>
                                      </p:cBhvr>
                                      <p:by>
                                        <p:hsl h="0" s="12549" l="25098"/>
                                      </p:by>
                                    </p:animClr>
                                    <p:set>
                                      <p:cBhvr>
                                        <p:cTn id="137" dur="500" fill="hold"/>
                                        <p:tgtEl>
                                          <p:spTgt spid="15"/>
                                        </p:tgtEl>
                                        <p:attrNameLst>
                                          <p:attrName>fill.type</p:attrName>
                                        </p:attrNameLst>
                                      </p:cBhvr>
                                      <p:to>
                                        <p:strVal val="solid"/>
                                      </p:to>
                                    </p:set>
                                  </p:childTnLst>
                                </p:cTn>
                              </p:par>
                              <p:par>
                                <p:cTn id="138" presetID="24" presetClass="emph" presetSubtype="0" fill="hold" grpId="4" nodeType="withEffect">
                                  <p:stCondLst>
                                    <p:cond delay="3500"/>
                                  </p:stCondLst>
                                  <p:childTnLst>
                                    <p:animClr clrSpc="hsl" dir="cw">
                                      <p:cBhvr override="childStyle">
                                        <p:cTn id="139" dur="500" fill="hold"/>
                                        <p:tgtEl>
                                          <p:spTgt spid="14"/>
                                        </p:tgtEl>
                                        <p:attrNameLst>
                                          <p:attrName>style.color</p:attrName>
                                        </p:attrNameLst>
                                      </p:cBhvr>
                                      <p:by>
                                        <p:hsl h="0" s="-12549" l="-25098"/>
                                      </p:by>
                                    </p:animClr>
                                    <p:animClr clrSpc="hsl" dir="cw">
                                      <p:cBhvr>
                                        <p:cTn id="140" dur="500" fill="hold"/>
                                        <p:tgtEl>
                                          <p:spTgt spid="14"/>
                                        </p:tgtEl>
                                        <p:attrNameLst>
                                          <p:attrName>fillcolor</p:attrName>
                                        </p:attrNameLst>
                                      </p:cBhvr>
                                      <p:by>
                                        <p:hsl h="0" s="-12549" l="-25098"/>
                                      </p:by>
                                    </p:animClr>
                                    <p:animClr clrSpc="hsl" dir="cw">
                                      <p:cBhvr>
                                        <p:cTn id="141" dur="500" fill="hold"/>
                                        <p:tgtEl>
                                          <p:spTgt spid="14"/>
                                        </p:tgtEl>
                                        <p:attrNameLst>
                                          <p:attrName>stroke.color</p:attrName>
                                        </p:attrNameLst>
                                      </p:cBhvr>
                                      <p:by>
                                        <p:hsl h="0" s="-12549" l="-25098"/>
                                      </p:by>
                                    </p:animClr>
                                    <p:set>
                                      <p:cBhvr>
                                        <p:cTn id="142" dur="500" fill="hold"/>
                                        <p:tgtEl>
                                          <p:spTgt spid="14"/>
                                        </p:tgtEl>
                                        <p:attrNameLst>
                                          <p:attrName>fill.type</p:attrName>
                                        </p:attrNameLst>
                                      </p:cBhvr>
                                      <p:to>
                                        <p:strVal val="solid"/>
                                      </p:to>
                                    </p:set>
                                  </p:childTnLst>
                                </p:cTn>
                              </p:par>
                            </p:childTnLst>
                          </p:cTn>
                        </p:par>
                      </p:childTnLst>
                    </p:cTn>
                  </p:par>
                </p:childTnLst>
              </p:cTn>
              <p:nextCondLst>
                <p:cond evt="onClick" delay="0">
                  <p:tgtEl>
                    <p:spTgt spid="15"/>
                  </p:tgtEl>
                </p:cond>
              </p:nextCondLst>
            </p:seq>
            <p:seq concurrent="1" nextAc="seek">
              <p:cTn id="143" restart="whenNotActive" fill="hold" evtFilter="cancelBubble" nodeType="interactiveSeq">
                <p:stCondLst>
                  <p:cond evt="onClick" delay="0">
                    <p:tgtEl>
                      <p:spTgt spid="19"/>
                    </p:tgtEl>
                  </p:cond>
                </p:stCondLst>
                <p:endSync evt="end" delay="0">
                  <p:rtn val="all"/>
                </p:endSync>
                <p:childTnLst>
                  <p:par>
                    <p:cTn id="144" fill="hold">
                      <p:stCondLst>
                        <p:cond delay="0"/>
                      </p:stCondLst>
                      <p:childTnLst>
                        <p:par>
                          <p:cTn id="145" fill="hold">
                            <p:stCondLst>
                              <p:cond delay="0"/>
                            </p:stCondLst>
                            <p:childTnLst>
                              <p:par>
                                <p:cTn id="146" presetID="24" presetClass="emph" presetSubtype="0" fill="hold" grpId="1" nodeType="clickEffect">
                                  <p:stCondLst>
                                    <p:cond delay="0"/>
                                  </p:stCondLst>
                                  <p:childTnLst>
                                    <p:animClr clrSpc="hsl" dir="cw">
                                      <p:cBhvr override="childStyle">
                                        <p:cTn id="147" dur="500" fill="hold"/>
                                        <p:tgtEl>
                                          <p:spTgt spid="19"/>
                                        </p:tgtEl>
                                        <p:attrNameLst>
                                          <p:attrName>style.color</p:attrName>
                                        </p:attrNameLst>
                                      </p:cBhvr>
                                      <p:by>
                                        <p:hsl h="0" s="-12549" l="-25098"/>
                                      </p:by>
                                    </p:animClr>
                                    <p:animClr clrSpc="hsl" dir="cw">
                                      <p:cBhvr>
                                        <p:cTn id="148" dur="500" fill="hold"/>
                                        <p:tgtEl>
                                          <p:spTgt spid="19"/>
                                        </p:tgtEl>
                                        <p:attrNameLst>
                                          <p:attrName>fillcolor</p:attrName>
                                        </p:attrNameLst>
                                      </p:cBhvr>
                                      <p:by>
                                        <p:hsl h="0" s="-12549" l="-25098"/>
                                      </p:by>
                                    </p:animClr>
                                    <p:animClr clrSpc="hsl" dir="cw">
                                      <p:cBhvr>
                                        <p:cTn id="149" dur="500" fill="hold"/>
                                        <p:tgtEl>
                                          <p:spTgt spid="19"/>
                                        </p:tgtEl>
                                        <p:attrNameLst>
                                          <p:attrName>stroke.color</p:attrName>
                                        </p:attrNameLst>
                                      </p:cBhvr>
                                      <p:by>
                                        <p:hsl h="0" s="-12549" l="-25098"/>
                                      </p:by>
                                    </p:animClr>
                                    <p:set>
                                      <p:cBhvr>
                                        <p:cTn id="150" dur="500" fill="hold"/>
                                        <p:tgtEl>
                                          <p:spTgt spid="19"/>
                                        </p:tgtEl>
                                        <p:attrNameLst>
                                          <p:attrName>fill.type</p:attrName>
                                        </p:attrNameLst>
                                      </p:cBhvr>
                                      <p:to>
                                        <p:strVal val="solid"/>
                                      </p:to>
                                    </p:set>
                                  </p:childTnLst>
                                </p:cTn>
                              </p:par>
                              <p:par>
                                <p:cTn id="151" presetID="19" presetClass="emph" presetSubtype="0" fill="hold" grpId="0" nodeType="withEffect">
                                  <p:stCondLst>
                                    <p:cond delay="0"/>
                                  </p:stCondLst>
                                  <p:childTnLst>
                                    <p:animClr clrSpc="rgb" dir="cw">
                                      <p:cBhvr override="childStyle">
                                        <p:cTn id="152" dur="500" fill="hold"/>
                                        <p:tgtEl>
                                          <p:spTgt spid="17"/>
                                        </p:tgtEl>
                                        <p:attrNameLst>
                                          <p:attrName>style.color</p:attrName>
                                        </p:attrNameLst>
                                      </p:cBhvr>
                                      <p:to>
                                        <a:schemeClr val="accent2"/>
                                      </p:to>
                                    </p:animClr>
                                    <p:animClr clrSpc="rgb" dir="cw">
                                      <p:cBhvr>
                                        <p:cTn id="153" dur="500" fill="hold"/>
                                        <p:tgtEl>
                                          <p:spTgt spid="17"/>
                                        </p:tgtEl>
                                        <p:attrNameLst>
                                          <p:attrName>fillcolor</p:attrName>
                                        </p:attrNameLst>
                                      </p:cBhvr>
                                      <p:to>
                                        <a:schemeClr val="accent2"/>
                                      </p:to>
                                    </p:animClr>
                                    <p:set>
                                      <p:cBhvr>
                                        <p:cTn id="154" dur="500" fill="hold"/>
                                        <p:tgtEl>
                                          <p:spTgt spid="17"/>
                                        </p:tgtEl>
                                        <p:attrNameLst>
                                          <p:attrName>fill.type</p:attrName>
                                        </p:attrNameLst>
                                      </p:cBhvr>
                                      <p:to>
                                        <p:strVal val="solid"/>
                                      </p:to>
                                    </p:set>
                                    <p:set>
                                      <p:cBhvr>
                                        <p:cTn id="155" dur="500" fill="hold"/>
                                        <p:tgtEl>
                                          <p:spTgt spid="17"/>
                                        </p:tgtEl>
                                        <p:attrNameLst>
                                          <p:attrName>fill.on</p:attrName>
                                        </p:attrNameLst>
                                      </p:cBhvr>
                                      <p:to>
                                        <p:strVal val="true"/>
                                      </p:to>
                                    </p:set>
                                  </p:childTnLst>
                                </p:cTn>
                              </p:par>
                              <p:par>
                                <p:cTn id="156" presetID="1" presetClass="mediacall" presetSubtype="0" fill="hold" nodeType="withEffect">
                                  <p:stCondLst>
                                    <p:cond delay="0"/>
                                  </p:stCondLst>
                                  <p:childTnLst>
                                    <p:cmd type="call" cmd="playFrom(0.0)">
                                      <p:cBhvr>
                                        <p:cTn id="157" dur="20218" fill="hold"/>
                                        <p:tgtEl>
                                          <p:spTgt spid="21"/>
                                        </p:tgtEl>
                                      </p:cBhvr>
                                    </p:cmd>
                                  </p:childTnLst>
                                </p:cTn>
                              </p:par>
                              <p:par>
                                <p:cTn id="158" presetID="3" presetClass="mediacall" presetSubtype="0" fill="hold" nodeType="withEffect">
                                  <p:stCondLst>
                                    <p:cond delay="0"/>
                                  </p:stCondLst>
                                  <p:childTnLst>
                                    <p:cmd type="call" cmd="stop">
                                      <p:cBhvr>
                                        <p:cTn id="159" dur="1" fill="hold"/>
                                        <p:tgtEl>
                                          <p:spTgt spid="20"/>
                                        </p:tgtEl>
                                      </p:cBhvr>
                                    </p:cmd>
                                  </p:childTnLst>
                                </p:cTn>
                              </p:par>
                              <p:par>
                                <p:cTn id="160" presetID="19" presetClass="emph" presetSubtype="0" fill="hold" grpId="1" nodeType="withEffect">
                                  <p:stCondLst>
                                    <p:cond delay="3000"/>
                                  </p:stCondLst>
                                  <p:childTnLst>
                                    <p:animClr clrSpc="rgb" dir="cw">
                                      <p:cBhvr override="childStyle">
                                        <p:cTn id="161" dur="500" fill="hold"/>
                                        <p:tgtEl>
                                          <p:spTgt spid="17"/>
                                        </p:tgtEl>
                                        <p:attrNameLst>
                                          <p:attrName>style.color</p:attrName>
                                        </p:attrNameLst>
                                      </p:cBhvr>
                                      <p:to>
                                        <a:srgbClr val="FF0000"/>
                                      </p:to>
                                    </p:animClr>
                                    <p:animClr clrSpc="rgb" dir="cw">
                                      <p:cBhvr>
                                        <p:cTn id="162" dur="500" fill="hold"/>
                                        <p:tgtEl>
                                          <p:spTgt spid="17"/>
                                        </p:tgtEl>
                                        <p:attrNameLst>
                                          <p:attrName>fillcolor</p:attrName>
                                        </p:attrNameLst>
                                      </p:cBhvr>
                                      <p:to>
                                        <a:srgbClr val="FF0000"/>
                                      </p:to>
                                    </p:animClr>
                                    <p:set>
                                      <p:cBhvr>
                                        <p:cTn id="163" dur="500" fill="hold"/>
                                        <p:tgtEl>
                                          <p:spTgt spid="17"/>
                                        </p:tgtEl>
                                        <p:attrNameLst>
                                          <p:attrName>fill.type</p:attrName>
                                        </p:attrNameLst>
                                      </p:cBhvr>
                                      <p:to>
                                        <p:strVal val="solid"/>
                                      </p:to>
                                    </p:set>
                                    <p:set>
                                      <p:cBhvr>
                                        <p:cTn id="164" dur="500" fill="hold"/>
                                        <p:tgtEl>
                                          <p:spTgt spid="17"/>
                                        </p:tgtEl>
                                        <p:attrNameLst>
                                          <p:attrName>fill.on</p:attrName>
                                        </p:attrNameLst>
                                      </p:cBhvr>
                                      <p:to>
                                        <p:strVal val="true"/>
                                      </p:to>
                                    </p:set>
                                  </p:childTnLst>
                                </p:cTn>
                              </p:par>
                              <p:par>
                                <p:cTn id="165" presetID="19" presetClass="emph" presetSubtype="0" repeatCount="4000" fill="hold" grpId="4" nodeType="withEffect">
                                  <p:stCondLst>
                                    <p:cond delay="3000"/>
                                  </p:stCondLst>
                                  <p:childTnLst>
                                    <p:animClr clrSpc="rgb" dir="cw">
                                      <p:cBhvr override="childStyle">
                                        <p:cTn id="166" dur="500" fill="hold"/>
                                        <p:tgtEl>
                                          <p:spTgt spid="12"/>
                                        </p:tgtEl>
                                        <p:attrNameLst>
                                          <p:attrName>style.color</p:attrName>
                                        </p:attrNameLst>
                                      </p:cBhvr>
                                      <p:to>
                                        <a:srgbClr val="92D050"/>
                                      </p:to>
                                    </p:animClr>
                                    <p:animClr clrSpc="rgb" dir="cw">
                                      <p:cBhvr>
                                        <p:cTn id="167" dur="500" fill="hold"/>
                                        <p:tgtEl>
                                          <p:spTgt spid="12"/>
                                        </p:tgtEl>
                                        <p:attrNameLst>
                                          <p:attrName>fillcolor</p:attrName>
                                        </p:attrNameLst>
                                      </p:cBhvr>
                                      <p:to>
                                        <a:srgbClr val="92D050"/>
                                      </p:to>
                                    </p:animClr>
                                    <p:set>
                                      <p:cBhvr>
                                        <p:cTn id="168" dur="500" fill="hold"/>
                                        <p:tgtEl>
                                          <p:spTgt spid="12"/>
                                        </p:tgtEl>
                                        <p:attrNameLst>
                                          <p:attrName>fill.type</p:attrName>
                                        </p:attrNameLst>
                                      </p:cBhvr>
                                      <p:to>
                                        <p:strVal val="solid"/>
                                      </p:to>
                                    </p:set>
                                    <p:set>
                                      <p:cBhvr>
                                        <p:cTn id="169" dur="500" fill="hold"/>
                                        <p:tgtEl>
                                          <p:spTgt spid="12"/>
                                        </p:tgtEl>
                                        <p:attrNameLst>
                                          <p:attrName>fill.on</p:attrName>
                                        </p:attrNameLst>
                                      </p:cBhvr>
                                      <p:to>
                                        <p:strVal val="true"/>
                                      </p:to>
                                    </p:set>
                                  </p:childTnLst>
                                </p:cTn>
                              </p:par>
                              <p:par>
                                <p:cTn id="170" presetID="1" presetClass="mediacall" presetSubtype="0" fill="hold" nodeType="withEffect">
                                  <p:stCondLst>
                                    <p:cond delay="3000"/>
                                  </p:stCondLst>
                                  <p:childTnLst>
                                    <p:cmd type="call" cmd="playFrom(0.0)">
                                      <p:cBhvr>
                                        <p:cTn id="171" dur="5903" fill="hold"/>
                                        <p:tgtEl>
                                          <p:spTgt spid="23"/>
                                        </p:tgtEl>
                                      </p:cBhvr>
                                    </p:cmd>
                                  </p:childTnLst>
                                </p:cTn>
                              </p:par>
                              <p:par>
                                <p:cTn id="172" presetID="3" presetClass="mediacall" presetSubtype="0" fill="hold" nodeType="withEffect">
                                  <p:stCondLst>
                                    <p:cond delay="3000"/>
                                  </p:stCondLst>
                                  <p:childTnLst>
                                    <p:cmd type="call" cmd="stop">
                                      <p:cBhvr>
                                        <p:cTn id="173" dur="1" fill="hold"/>
                                        <p:tgtEl>
                                          <p:spTgt spid="21"/>
                                        </p:tgtEl>
                                      </p:cBhvr>
                                    </p:cmd>
                                  </p:childTnLst>
                                </p:cTn>
                              </p:par>
                              <p:par>
                                <p:cTn id="174" presetID="30" presetClass="emph" presetSubtype="0" fill="hold" grpId="2" nodeType="withEffect">
                                  <p:stCondLst>
                                    <p:cond delay="3000"/>
                                  </p:stCondLst>
                                  <p:childTnLst>
                                    <p:animClr clrSpc="hsl" dir="cw">
                                      <p:cBhvr override="childStyle">
                                        <p:cTn id="175" dur="500" fill="hold"/>
                                        <p:tgtEl>
                                          <p:spTgt spid="19"/>
                                        </p:tgtEl>
                                        <p:attrNameLst>
                                          <p:attrName>style.color</p:attrName>
                                        </p:attrNameLst>
                                      </p:cBhvr>
                                      <p:by>
                                        <p:hsl h="0" s="12549" l="25098"/>
                                      </p:by>
                                    </p:animClr>
                                    <p:animClr clrSpc="hsl" dir="cw">
                                      <p:cBhvr>
                                        <p:cTn id="176" dur="500" fill="hold"/>
                                        <p:tgtEl>
                                          <p:spTgt spid="19"/>
                                        </p:tgtEl>
                                        <p:attrNameLst>
                                          <p:attrName>fillcolor</p:attrName>
                                        </p:attrNameLst>
                                      </p:cBhvr>
                                      <p:by>
                                        <p:hsl h="0" s="12549" l="25098"/>
                                      </p:by>
                                    </p:animClr>
                                    <p:animClr clrSpc="hsl" dir="cw">
                                      <p:cBhvr>
                                        <p:cTn id="177" dur="500" fill="hold"/>
                                        <p:tgtEl>
                                          <p:spTgt spid="19"/>
                                        </p:tgtEl>
                                        <p:attrNameLst>
                                          <p:attrName>stroke.color</p:attrName>
                                        </p:attrNameLst>
                                      </p:cBhvr>
                                      <p:by>
                                        <p:hsl h="0" s="12549" l="25098"/>
                                      </p:by>
                                    </p:animClr>
                                    <p:set>
                                      <p:cBhvr>
                                        <p:cTn id="178" dur="500" fill="hold"/>
                                        <p:tgtEl>
                                          <p:spTgt spid="19"/>
                                        </p:tgtEl>
                                        <p:attrNameLst>
                                          <p:attrName>fill.type</p:attrName>
                                        </p:attrNameLst>
                                      </p:cBhvr>
                                      <p:to>
                                        <p:strVal val="solid"/>
                                      </p:to>
                                    </p:set>
                                  </p:childTnLst>
                                </p:cTn>
                              </p:par>
                              <p:par>
                                <p:cTn id="179" presetID="24" presetClass="emph" presetSubtype="0" fill="hold" grpId="5" nodeType="withEffect">
                                  <p:stCondLst>
                                    <p:cond delay="3000"/>
                                  </p:stCondLst>
                                  <p:childTnLst>
                                    <p:animClr clrSpc="hsl" dir="cw">
                                      <p:cBhvr override="childStyle">
                                        <p:cTn id="180" dur="500" fill="hold"/>
                                        <p:tgtEl>
                                          <p:spTgt spid="14"/>
                                        </p:tgtEl>
                                        <p:attrNameLst>
                                          <p:attrName>style.color</p:attrName>
                                        </p:attrNameLst>
                                      </p:cBhvr>
                                      <p:by>
                                        <p:hsl h="0" s="-12549" l="-25098"/>
                                      </p:by>
                                    </p:animClr>
                                    <p:animClr clrSpc="hsl" dir="cw">
                                      <p:cBhvr>
                                        <p:cTn id="181" dur="500" fill="hold"/>
                                        <p:tgtEl>
                                          <p:spTgt spid="14"/>
                                        </p:tgtEl>
                                        <p:attrNameLst>
                                          <p:attrName>fillcolor</p:attrName>
                                        </p:attrNameLst>
                                      </p:cBhvr>
                                      <p:by>
                                        <p:hsl h="0" s="-12549" l="-25098"/>
                                      </p:by>
                                    </p:animClr>
                                    <p:animClr clrSpc="hsl" dir="cw">
                                      <p:cBhvr>
                                        <p:cTn id="182" dur="500" fill="hold"/>
                                        <p:tgtEl>
                                          <p:spTgt spid="14"/>
                                        </p:tgtEl>
                                        <p:attrNameLst>
                                          <p:attrName>stroke.color</p:attrName>
                                        </p:attrNameLst>
                                      </p:cBhvr>
                                      <p:by>
                                        <p:hsl h="0" s="-12549" l="-25098"/>
                                      </p:by>
                                    </p:animClr>
                                    <p:set>
                                      <p:cBhvr>
                                        <p:cTn id="183" dur="500" fill="hold"/>
                                        <p:tgtEl>
                                          <p:spTgt spid="14"/>
                                        </p:tgtEl>
                                        <p:attrNameLst>
                                          <p:attrName>fill.type</p:attrName>
                                        </p:attrNameLst>
                                      </p:cBhvr>
                                      <p:to>
                                        <p:strVal val="solid"/>
                                      </p:to>
                                    </p:set>
                                  </p:childTnLst>
                                </p:cTn>
                              </p:par>
                            </p:childTnLst>
                          </p:cTn>
                        </p:par>
                      </p:childTnLst>
                    </p:cTn>
                  </p:par>
                </p:childTnLst>
              </p:cTn>
              <p:nextCondLst>
                <p:cond evt="onClick" delay="0">
                  <p:tgtEl>
                    <p:spTgt spid="19"/>
                  </p:tgtEl>
                </p:cond>
              </p:nextCondLst>
            </p:seq>
            <p:audio>
              <p:cMediaNode vol="80000">
                <p:cTn id="184" fill="hold" display="0">
                  <p:stCondLst>
                    <p:cond delay="indefinite"/>
                  </p:stCondLst>
                  <p:endCondLst>
                    <p:cond evt="onStopAudio" delay="0">
                      <p:tgtEl>
                        <p:sldTgt/>
                      </p:tgtEl>
                    </p:cond>
                  </p:endCondLst>
                </p:cTn>
                <p:tgtEl>
                  <p:spTgt spid="20"/>
                </p:tgtEl>
              </p:cMediaNode>
            </p:audio>
            <p:audio>
              <p:cMediaNode vol="80000">
                <p:cTn id="185" fill="hold" display="0">
                  <p:stCondLst>
                    <p:cond delay="indefinite"/>
                  </p:stCondLst>
                  <p:endCondLst>
                    <p:cond evt="onStopAudio" delay="0">
                      <p:tgtEl>
                        <p:sldTgt/>
                      </p:tgtEl>
                    </p:cond>
                  </p:endCondLst>
                </p:cTn>
                <p:tgtEl>
                  <p:spTgt spid="21"/>
                </p:tgtEl>
              </p:cMediaNode>
            </p:audio>
            <p:audio>
              <p:cMediaNode vol="80000">
                <p:cTn id="186" fill="hold" display="0">
                  <p:stCondLst>
                    <p:cond delay="indefinite"/>
                  </p:stCondLst>
                  <p:endCondLst>
                    <p:cond evt="onStopAudio" delay="0">
                      <p:tgtEl>
                        <p:sldTgt/>
                      </p:tgtEl>
                    </p:cond>
                  </p:endCondLst>
                </p:cTn>
                <p:tgtEl>
                  <p:spTgt spid="22"/>
                </p:tgtEl>
              </p:cMediaNode>
            </p:audio>
            <p:audio>
              <p:cMediaNode vol="80000">
                <p:cTn id="187" fill="hold" display="0">
                  <p:stCondLst>
                    <p:cond delay="indefinite"/>
                  </p:stCondLst>
                  <p:endCondLst>
                    <p:cond evt="onStopAudio" delay="0">
                      <p:tgtEl>
                        <p:sldTgt/>
                      </p:tgtEl>
                    </p:cond>
                  </p:endCondLst>
                </p:cTn>
                <p:tgtEl>
                  <p:spTgt spid="23"/>
                </p:tgtEl>
              </p:cMediaNode>
            </p:audio>
          </p:childTnLst>
        </p:cTn>
      </p:par>
    </p:tnLst>
    <p:bldLst>
      <p:bldP spid="11" grpId="0"/>
      <p:bldP spid="12" grpId="0" animBg="1"/>
      <p:bldP spid="12" grpId="1" animBg="1"/>
      <p:bldP spid="12" grpId="2" animBg="1"/>
      <p:bldP spid="12" grpId="3" animBg="1"/>
      <p:bldP spid="12" grpId="4" animBg="1"/>
      <p:bldP spid="13" grpId="0" animBg="1"/>
      <p:bldP spid="13" grpId="1" animBg="1"/>
      <p:bldP spid="14" grpId="0"/>
      <p:bldP spid="14" grpId="1"/>
      <p:bldP spid="14" grpId="2"/>
      <p:bldP spid="14" grpId="3"/>
      <p:bldP spid="14" grpId="4"/>
      <p:bldP spid="14" grpId="5"/>
      <p:bldP spid="15" grpId="0"/>
      <p:bldP spid="15" grpId="1"/>
      <p:bldP spid="15" grpId="2"/>
      <p:bldP spid="16" grpId="0" animBg="1"/>
      <p:bldP spid="16" grpId="1" animBg="1"/>
      <p:bldP spid="17" grpId="0" animBg="1"/>
      <p:bldP spid="17" grpId="1" animBg="1"/>
      <p:bldP spid="18" grpId="0"/>
      <p:bldP spid="18" grpId="1"/>
      <p:bldP spid="18" grpId="2"/>
      <p:bldP spid="19" grpId="0"/>
      <p:bldP spid="19" grpId="1"/>
      <p:bldP spid="19"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8" name="Group 7">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9" name="Group 8">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11"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14" name="Picture 13">
            <a:extLst>
              <a:ext uri="{FF2B5EF4-FFF2-40B4-BE49-F238E27FC236}">
                <a16:creationId xmlns:a16="http://schemas.microsoft.com/office/drawing/2014/main" id="{990AC791-1429-ECB0-7D9B-173B4F5C6614}"/>
              </a:ext>
            </a:extLst>
          </p:cNvPr>
          <p:cNvPicPr>
            <a:picLocks noChangeAspect="1"/>
          </p:cNvPicPr>
          <p:nvPr/>
        </p:nvPicPr>
        <p:blipFill>
          <a:blip r:embed="rId7"/>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168471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01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 name="组合 8"/>
          <p:cNvGrpSpPr/>
          <p:nvPr/>
        </p:nvGrpSpPr>
        <p:grpSpPr>
          <a:xfrm>
            <a:off x="-5929" y="250576"/>
            <a:ext cx="12192847" cy="7406640"/>
            <a:chOff x="0" y="929"/>
            <a:chExt cx="14401" cy="8748"/>
          </a:xfrm>
        </p:grpSpPr>
        <p:grpSp>
          <p:nvGrpSpPr>
            <p:cNvPr id="7" name="组合 36"/>
            <p:cNvGrpSpPr/>
            <p:nvPr/>
          </p:nvGrpSpPr>
          <p:grpSpPr>
            <a:xfrm>
              <a:off x="0" y="4892"/>
              <a:ext cx="14401" cy="4785"/>
              <a:chOff x="0" y="0"/>
              <a:chExt cx="14401" cy="4785"/>
            </a:xfrm>
          </p:grpSpPr>
          <p:pic>
            <p:nvPicPr>
              <p:cNvPr id="9"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10"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11" name="组合 57"/>
          <p:cNvGrpSpPr/>
          <p:nvPr/>
        </p:nvGrpSpPr>
        <p:grpSpPr>
          <a:xfrm>
            <a:off x="1888067" y="998221"/>
            <a:ext cx="8930640" cy="5859780"/>
            <a:chOff x="6380" y="1309"/>
            <a:chExt cx="7586" cy="6347"/>
          </a:xfrm>
        </p:grpSpPr>
        <p:sp>
          <p:nvSpPr>
            <p:cNvPr id="12"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4"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15"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6" name="Picture 15">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17" name="Picture 16">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35763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55"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strVal val="#ppt_w*0.70"/>
                                          </p:val>
                                        </p:tav>
                                        <p:tav tm="100000">
                                          <p:val>
                                            <p:strVal val="#ppt_w"/>
                                          </p:val>
                                        </p:tav>
                                      </p:tavLst>
                                    </p:anim>
                                    <p:anim calcmode="lin" valueType="num">
                                      <p:cBhvr>
                                        <p:cTn id="11" dur="500" fill="hold"/>
                                        <p:tgtEl>
                                          <p:spTgt spid="16"/>
                                        </p:tgtEl>
                                        <p:attrNameLst>
                                          <p:attrName>ppt_h</p:attrName>
                                        </p:attrNameLst>
                                      </p:cBhvr>
                                      <p:tavLst>
                                        <p:tav tm="0">
                                          <p:val>
                                            <p:strVal val="#ppt_h"/>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48734"/>
            <a:ext cx="13523083" cy="7606734"/>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6"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8"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9"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623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8" name="Group 7">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9" name="Group 8">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11"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14" name="Picture 13">
            <a:extLst>
              <a:ext uri="{FF2B5EF4-FFF2-40B4-BE49-F238E27FC236}">
                <a16:creationId xmlns:a16="http://schemas.microsoft.com/office/drawing/2014/main" id="{783282EE-2D0D-A52F-A991-1BAAE301A833}"/>
              </a:ext>
            </a:extLst>
          </p:cNvPr>
          <p:cNvPicPr>
            <a:picLocks noChangeAspect="1"/>
          </p:cNvPicPr>
          <p:nvPr/>
        </p:nvPicPr>
        <p:blipFill>
          <a:blip r:embed="rId7"/>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230287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grpSp>
        <p:nvGrpSpPr>
          <p:cNvPr id="6"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7"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8"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9"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10"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11"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2"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3" name="Picture 12">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4" name="Table 13">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287040184"/>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5013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260937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EEC85CA-F0B5-FF0D-E9CA-7C4C217ED3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Hình chữ nhật: Góc Tròn 3">
            <a:extLst>
              <a:ext uri="{FF2B5EF4-FFF2-40B4-BE49-F238E27FC236}">
                <a16:creationId xmlns:a16="http://schemas.microsoft.com/office/drawing/2014/main" id="{95F8D86B-CB9F-563A-3378-7678F1ABC65E}"/>
              </a:ext>
            </a:extLst>
          </p:cNvPr>
          <p:cNvSpPr/>
          <p:nvPr/>
        </p:nvSpPr>
        <p:spPr>
          <a:xfrm>
            <a:off x="470263" y="365125"/>
            <a:ext cx="11064240" cy="62708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b="1" kern="0" dirty="0">
              <a:solidFill>
                <a:srgbClr val="FFFFFF"/>
              </a:solidFill>
              <a:latin typeface="Calibri"/>
              <a:sym typeface="Arial"/>
            </a:endParaRPr>
          </a:p>
        </p:txBody>
      </p:sp>
      <p:pic>
        <p:nvPicPr>
          <p:cNvPr id="6" name="Picture 5">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7" name="TextBox 6">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8"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4227203932"/>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287146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840</Words>
  <Application>Microsoft Office PowerPoint</Application>
  <PresentationFormat>Widescreen</PresentationFormat>
  <Paragraphs>83</Paragraphs>
  <Slides>17</Slides>
  <Notes>0</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vt:lpstr>
      <vt:lpstr>等线</vt:lpstr>
      <vt:lpstr>Tahoma</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16</cp:revision>
  <dcterms:created xsi:type="dcterms:W3CDTF">2024-11-17T08:04:14Z</dcterms:created>
  <dcterms:modified xsi:type="dcterms:W3CDTF">2024-11-20T09:46:59Z</dcterms:modified>
</cp:coreProperties>
</file>